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 id="2147483827" r:id="rId2"/>
  </p:sldMasterIdLst>
  <p:notesMasterIdLst>
    <p:notesMasterId r:id="rId18"/>
  </p:notesMasterIdLst>
  <p:handoutMasterIdLst>
    <p:handoutMasterId r:id="rId19"/>
  </p:handoutMasterIdLst>
  <p:sldIdLst>
    <p:sldId id="256" r:id="rId3"/>
    <p:sldId id="281" r:id="rId4"/>
    <p:sldId id="257" r:id="rId5"/>
    <p:sldId id="259" r:id="rId6"/>
    <p:sldId id="261" r:id="rId7"/>
    <p:sldId id="282" r:id="rId8"/>
    <p:sldId id="283" r:id="rId9"/>
    <p:sldId id="265" r:id="rId10"/>
    <p:sldId id="268" r:id="rId11"/>
    <p:sldId id="284" r:id="rId12"/>
    <p:sldId id="271" r:id="rId13"/>
    <p:sldId id="286" r:id="rId14"/>
    <p:sldId id="277" r:id="rId15"/>
    <p:sldId id="285" r:id="rId16"/>
    <p:sldId id="258" r:id="rId17"/>
  </p:sldIdLst>
  <p:sldSz cx="9144000" cy="6858000" type="screen4x3"/>
  <p:notesSz cx="7099300" cy="10234613"/>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581">
          <p15:clr>
            <a:srgbClr val="A4A3A4"/>
          </p15:clr>
        </p15:guide>
        <p15:guide id="4" orient="horz" pos="3985">
          <p15:clr>
            <a:srgbClr val="A4A3A4"/>
          </p15:clr>
        </p15:guide>
        <p15:guide id="5" orient="horz" pos="1299">
          <p15:clr>
            <a:srgbClr val="A4A3A4"/>
          </p15:clr>
        </p15:guide>
        <p15:guide id="6" pos="5475">
          <p15:clr>
            <a:srgbClr val="A4A3A4"/>
          </p15:clr>
        </p15:guide>
        <p15:guide id="7" pos="297">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99"/>
    <p:restoredTop sz="94665"/>
  </p:normalViewPr>
  <p:slideViewPr>
    <p:cSldViewPr snapToGrid="0" snapToObjects="1" showGuides="1">
      <p:cViewPr varScale="1">
        <p:scale>
          <a:sx n="84" d="100"/>
          <a:sy n="84" d="100"/>
        </p:scale>
        <p:origin x="312" y="82"/>
      </p:cViewPr>
      <p:guideLst>
        <p:guide orient="horz" pos="2160"/>
        <p:guide pos="2880"/>
        <p:guide orient="horz" pos="581"/>
        <p:guide orient="horz" pos="3985"/>
        <p:guide orient="horz" pos="1299"/>
        <p:guide pos="5475"/>
        <p:guide pos="297"/>
      </p:guideLst>
    </p:cSldViewPr>
  </p:slideViewPr>
  <p:notesTextViewPr>
    <p:cViewPr>
      <p:scale>
        <a:sx n="1" d="1"/>
        <a:sy n="1" d="1"/>
      </p:scale>
      <p:origin x="0" y="0"/>
    </p:cViewPr>
  </p:notesTextViewPr>
  <p:notesViewPr>
    <p:cSldViewPr snapToGrid="0" snapToObjects="1" showGuides="1">
      <p:cViewPr varScale="1">
        <p:scale>
          <a:sx n="72" d="100"/>
          <a:sy n="72" d="100"/>
        </p:scale>
        <p:origin x="-384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D48A3D-36C0-7C4D-9A25-231710E7FA81}" type="doc">
      <dgm:prSet loTypeId="urn:microsoft.com/office/officeart/2005/8/layout/chevron1" loCatId="" qsTypeId="urn:microsoft.com/office/officeart/2005/8/quickstyle/simple4" qsCatId="simple" csTypeId="urn:microsoft.com/office/officeart/2005/8/colors/accent1_2" csCatId="accent1" phldr="1"/>
      <dgm:spPr/>
    </dgm:pt>
    <dgm:pt modelId="{9E5873CA-BCFC-1845-B66C-42FB177972EA}">
      <dgm:prSet phldrT="[Text]" custT="1"/>
      <dgm:spPr>
        <a:solidFill>
          <a:schemeClr val="accent2">
            <a:lumMod val="75000"/>
          </a:schemeClr>
        </a:solidFill>
      </dgm:spPr>
      <dgm:t>
        <a:bodyPr/>
        <a:lstStyle/>
        <a:p>
          <a:r>
            <a:rPr lang="en-GB" sz="2000" noProof="0" dirty="0" smtClean="0">
              <a:latin typeface="+mj-lt"/>
            </a:rPr>
            <a:t>Get to know</a:t>
          </a:r>
          <a:endParaRPr lang="en-GB" sz="2000" noProof="0" dirty="0">
            <a:latin typeface="+mj-lt"/>
          </a:endParaRPr>
        </a:p>
      </dgm:t>
    </dgm:pt>
    <dgm:pt modelId="{2F839E19-D055-C94A-B36A-4096959E4BF1}" type="parTrans" cxnId="{5BEAA771-BE78-7044-BC23-611EE2BB53A2}">
      <dgm:prSet/>
      <dgm:spPr/>
      <dgm:t>
        <a:bodyPr/>
        <a:lstStyle/>
        <a:p>
          <a:endParaRPr lang="de-DE"/>
        </a:p>
      </dgm:t>
    </dgm:pt>
    <dgm:pt modelId="{6441CFC9-5E89-A148-AD2E-06AE4B87D360}" type="sibTrans" cxnId="{5BEAA771-BE78-7044-BC23-611EE2BB53A2}">
      <dgm:prSet/>
      <dgm:spPr/>
      <dgm:t>
        <a:bodyPr/>
        <a:lstStyle/>
        <a:p>
          <a:endParaRPr lang="de-DE"/>
        </a:p>
      </dgm:t>
    </dgm:pt>
    <dgm:pt modelId="{7157E072-8DE9-A54D-B5A1-883E30E40E12}">
      <dgm:prSet phldrT="[Text]" custT="1"/>
      <dgm:spPr>
        <a:solidFill>
          <a:schemeClr val="accent2"/>
        </a:solidFill>
      </dgm:spPr>
      <dgm:t>
        <a:bodyPr/>
        <a:lstStyle/>
        <a:p>
          <a:r>
            <a:rPr lang="en-GB" sz="2000" noProof="0" dirty="0" smtClean="0">
              <a:latin typeface="+mj-lt"/>
            </a:rPr>
            <a:t>Share together</a:t>
          </a:r>
          <a:endParaRPr lang="en-GB" sz="2000" noProof="0" dirty="0">
            <a:latin typeface="+mj-lt"/>
          </a:endParaRPr>
        </a:p>
      </dgm:t>
    </dgm:pt>
    <dgm:pt modelId="{14AC2994-8A26-C24B-BC07-58D7FBB76626}" type="parTrans" cxnId="{BA638225-DBE8-EF44-B4A4-A87619F17480}">
      <dgm:prSet/>
      <dgm:spPr/>
      <dgm:t>
        <a:bodyPr/>
        <a:lstStyle/>
        <a:p>
          <a:endParaRPr lang="de-DE"/>
        </a:p>
      </dgm:t>
    </dgm:pt>
    <dgm:pt modelId="{EA6DFCC8-C6C7-5E4E-BCA0-3DD3A1F38696}" type="sibTrans" cxnId="{BA638225-DBE8-EF44-B4A4-A87619F17480}">
      <dgm:prSet/>
      <dgm:spPr/>
      <dgm:t>
        <a:bodyPr/>
        <a:lstStyle/>
        <a:p>
          <a:endParaRPr lang="de-DE"/>
        </a:p>
      </dgm:t>
    </dgm:pt>
    <dgm:pt modelId="{4915A77B-C13D-B046-AC29-727FDA0B6129}">
      <dgm:prSet phldrT="[Text]" custT="1"/>
      <dgm:spPr>
        <a:solidFill>
          <a:schemeClr val="accent3"/>
        </a:solidFill>
      </dgm:spPr>
      <dgm:t>
        <a:bodyPr/>
        <a:lstStyle/>
        <a:p>
          <a:r>
            <a:rPr lang="en-GB" sz="2000" noProof="0" dirty="0" smtClean="0">
              <a:latin typeface="+mj-lt"/>
            </a:rPr>
            <a:t>Develop</a:t>
          </a:r>
          <a:endParaRPr lang="en-GB" sz="2000" noProof="0" dirty="0">
            <a:latin typeface="+mj-lt"/>
          </a:endParaRPr>
        </a:p>
      </dgm:t>
    </dgm:pt>
    <dgm:pt modelId="{2EF8832B-6A76-7F4A-840B-3825931E95AF}" type="parTrans" cxnId="{FFA104ED-ACA1-F849-96F2-B85785417AD6}">
      <dgm:prSet/>
      <dgm:spPr/>
      <dgm:t>
        <a:bodyPr/>
        <a:lstStyle/>
        <a:p>
          <a:endParaRPr lang="de-DE"/>
        </a:p>
      </dgm:t>
    </dgm:pt>
    <dgm:pt modelId="{E9A85C9A-9E82-784B-B438-D0E655B597DB}" type="sibTrans" cxnId="{FFA104ED-ACA1-F849-96F2-B85785417AD6}">
      <dgm:prSet/>
      <dgm:spPr/>
      <dgm:t>
        <a:bodyPr/>
        <a:lstStyle/>
        <a:p>
          <a:endParaRPr lang="de-DE"/>
        </a:p>
      </dgm:t>
    </dgm:pt>
    <dgm:pt modelId="{A4F0D76C-633C-C24A-B369-CBE9DED50C89}" type="pres">
      <dgm:prSet presAssocID="{4DD48A3D-36C0-7C4D-9A25-231710E7FA81}" presName="Name0" presStyleCnt="0">
        <dgm:presLayoutVars>
          <dgm:dir/>
          <dgm:animLvl val="lvl"/>
          <dgm:resizeHandles val="exact"/>
        </dgm:presLayoutVars>
      </dgm:prSet>
      <dgm:spPr/>
    </dgm:pt>
    <dgm:pt modelId="{4D6FA7D3-5D3F-644C-9DDB-9DC2B51C6101}" type="pres">
      <dgm:prSet presAssocID="{9E5873CA-BCFC-1845-B66C-42FB177972EA}" presName="parTxOnly" presStyleLbl="node1" presStyleIdx="0" presStyleCnt="3" custScaleY="84519">
        <dgm:presLayoutVars>
          <dgm:chMax val="0"/>
          <dgm:chPref val="0"/>
          <dgm:bulletEnabled val="1"/>
        </dgm:presLayoutVars>
      </dgm:prSet>
      <dgm:spPr/>
      <dgm:t>
        <a:bodyPr/>
        <a:lstStyle/>
        <a:p>
          <a:endParaRPr lang="de-DE"/>
        </a:p>
      </dgm:t>
    </dgm:pt>
    <dgm:pt modelId="{4FE665F8-E2D3-6243-9230-C3FE37B864CF}" type="pres">
      <dgm:prSet presAssocID="{6441CFC9-5E89-A148-AD2E-06AE4B87D360}" presName="parTxOnlySpace" presStyleCnt="0"/>
      <dgm:spPr/>
    </dgm:pt>
    <dgm:pt modelId="{733A2E8D-8BFF-8F45-9824-A73ED48457AE}" type="pres">
      <dgm:prSet presAssocID="{7157E072-8DE9-A54D-B5A1-883E30E40E12}" presName="parTxOnly" presStyleLbl="node1" presStyleIdx="1" presStyleCnt="3" custScaleY="84519">
        <dgm:presLayoutVars>
          <dgm:chMax val="0"/>
          <dgm:chPref val="0"/>
          <dgm:bulletEnabled val="1"/>
        </dgm:presLayoutVars>
      </dgm:prSet>
      <dgm:spPr/>
      <dgm:t>
        <a:bodyPr/>
        <a:lstStyle/>
        <a:p>
          <a:endParaRPr lang="de-DE"/>
        </a:p>
      </dgm:t>
    </dgm:pt>
    <dgm:pt modelId="{FD11183C-53D8-A44B-BFF8-A2AF91E3FC61}" type="pres">
      <dgm:prSet presAssocID="{EA6DFCC8-C6C7-5E4E-BCA0-3DD3A1F38696}" presName="parTxOnlySpace" presStyleCnt="0"/>
      <dgm:spPr/>
    </dgm:pt>
    <dgm:pt modelId="{14D4E2C9-9C5D-5C49-A354-51677854880A}" type="pres">
      <dgm:prSet presAssocID="{4915A77B-C13D-B046-AC29-727FDA0B6129}" presName="parTxOnly" presStyleLbl="node1" presStyleIdx="2" presStyleCnt="3" custScaleY="84519">
        <dgm:presLayoutVars>
          <dgm:chMax val="0"/>
          <dgm:chPref val="0"/>
          <dgm:bulletEnabled val="1"/>
        </dgm:presLayoutVars>
      </dgm:prSet>
      <dgm:spPr/>
      <dgm:t>
        <a:bodyPr/>
        <a:lstStyle/>
        <a:p>
          <a:endParaRPr lang="de-DE"/>
        </a:p>
      </dgm:t>
    </dgm:pt>
  </dgm:ptLst>
  <dgm:cxnLst>
    <dgm:cxn modelId="{FFA104ED-ACA1-F849-96F2-B85785417AD6}" srcId="{4DD48A3D-36C0-7C4D-9A25-231710E7FA81}" destId="{4915A77B-C13D-B046-AC29-727FDA0B6129}" srcOrd="2" destOrd="0" parTransId="{2EF8832B-6A76-7F4A-840B-3825931E95AF}" sibTransId="{E9A85C9A-9E82-784B-B438-D0E655B597DB}"/>
    <dgm:cxn modelId="{D5FAAB0A-A4B7-DD40-AE1F-1699AF9749AD}" type="presOf" srcId="{7157E072-8DE9-A54D-B5A1-883E30E40E12}" destId="{733A2E8D-8BFF-8F45-9824-A73ED48457AE}" srcOrd="0" destOrd="0" presId="urn:microsoft.com/office/officeart/2005/8/layout/chevron1"/>
    <dgm:cxn modelId="{BA638225-DBE8-EF44-B4A4-A87619F17480}" srcId="{4DD48A3D-36C0-7C4D-9A25-231710E7FA81}" destId="{7157E072-8DE9-A54D-B5A1-883E30E40E12}" srcOrd="1" destOrd="0" parTransId="{14AC2994-8A26-C24B-BC07-58D7FBB76626}" sibTransId="{EA6DFCC8-C6C7-5E4E-BCA0-3DD3A1F38696}"/>
    <dgm:cxn modelId="{8DE3D2A7-705D-E148-9CAC-863347550325}" type="presOf" srcId="{4915A77B-C13D-B046-AC29-727FDA0B6129}" destId="{14D4E2C9-9C5D-5C49-A354-51677854880A}" srcOrd="0" destOrd="0" presId="urn:microsoft.com/office/officeart/2005/8/layout/chevron1"/>
    <dgm:cxn modelId="{5BEAA771-BE78-7044-BC23-611EE2BB53A2}" srcId="{4DD48A3D-36C0-7C4D-9A25-231710E7FA81}" destId="{9E5873CA-BCFC-1845-B66C-42FB177972EA}" srcOrd="0" destOrd="0" parTransId="{2F839E19-D055-C94A-B36A-4096959E4BF1}" sibTransId="{6441CFC9-5E89-A148-AD2E-06AE4B87D360}"/>
    <dgm:cxn modelId="{8843D604-BC9C-EA47-9355-7BCC6D8944CE}" type="presOf" srcId="{4DD48A3D-36C0-7C4D-9A25-231710E7FA81}" destId="{A4F0D76C-633C-C24A-B369-CBE9DED50C89}" srcOrd="0" destOrd="0" presId="urn:microsoft.com/office/officeart/2005/8/layout/chevron1"/>
    <dgm:cxn modelId="{3B8DFC96-2CC4-C140-93F5-EB767E056112}" type="presOf" srcId="{9E5873CA-BCFC-1845-B66C-42FB177972EA}" destId="{4D6FA7D3-5D3F-644C-9DDB-9DC2B51C6101}" srcOrd="0" destOrd="0" presId="urn:microsoft.com/office/officeart/2005/8/layout/chevron1"/>
    <dgm:cxn modelId="{94B77BA9-E20B-E748-AA1D-1A8AF6029AB9}" type="presParOf" srcId="{A4F0D76C-633C-C24A-B369-CBE9DED50C89}" destId="{4D6FA7D3-5D3F-644C-9DDB-9DC2B51C6101}" srcOrd="0" destOrd="0" presId="urn:microsoft.com/office/officeart/2005/8/layout/chevron1"/>
    <dgm:cxn modelId="{993C660F-D931-9043-ACAC-051E9783D3B8}" type="presParOf" srcId="{A4F0D76C-633C-C24A-B369-CBE9DED50C89}" destId="{4FE665F8-E2D3-6243-9230-C3FE37B864CF}" srcOrd="1" destOrd="0" presId="urn:microsoft.com/office/officeart/2005/8/layout/chevron1"/>
    <dgm:cxn modelId="{64D379E7-7947-CA48-B614-93502D5EC13D}" type="presParOf" srcId="{A4F0D76C-633C-C24A-B369-CBE9DED50C89}" destId="{733A2E8D-8BFF-8F45-9824-A73ED48457AE}" srcOrd="2" destOrd="0" presId="urn:microsoft.com/office/officeart/2005/8/layout/chevron1"/>
    <dgm:cxn modelId="{BC9D591F-BD87-684D-9DFB-E2C071A1319E}" type="presParOf" srcId="{A4F0D76C-633C-C24A-B369-CBE9DED50C89}" destId="{FD11183C-53D8-A44B-BFF8-A2AF91E3FC61}" srcOrd="3" destOrd="0" presId="urn:microsoft.com/office/officeart/2005/8/layout/chevron1"/>
    <dgm:cxn modelId="{6898C562-2171-AB44-804A-638DCB8E57FD}" type="presParOf" srcId="{A4F0D76C-633C-C24A-B369-CBE9DED50C89}" destId="{14D4E2C9-9C5D-5C49-A354-51677854880A}"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D48A3D-36C0-7C4D-9A25-231710E7FA81}" type="doc">
      <dgm:prSet loTypeId="urn:microsoft.com/office/officeart/2005/8/layout/chevron1" loCatId="" qsTypeId="urn:microsoft.com/office/officeart/2005/8/quickstyle/simple4" qsCatId="simple" csTypeId="urn:microsoft.com/office/officeart/2005/8/colors/accent1_2" csCatId="accent1" phldr="1"/>
      <dgm:spPr/>
    </dgm:pt>
    <dgm:pt modelId="{9E5873CA-BCFC-1845-B66C-42FB177972EA}">
      <dgm:prSet phldrT="[Text]" custT="1"/>
      <dgm:spPr>
        <a:solidFill>
          <a:schemeClr val="accent2">
            <a:lumMod val="75000"/>
          </a:schemeClr>
        </a:solidFill>
      </dgm:spPr>
      <dgm:t>
        <a:bodyPr/>
        <a:lstStyle/>
        <a:p>
          <a:r>
            <a:rPr lang="en-GB" sz="2000" noProof="0" dirty="0" smtClean="0">
              <a:latin typeface="+mj-lt"/>
            </a:rPr>
            <a:t>Work across funds</a:t>
          </a:r>
          <a:endParaRPr lang="en-GB" sz="2000" noProof="0" dirty="0">
            <a:latin typeface="+mj-lt"/>
          </a:endParaRPr>
        </a:p>
      </dgm:t>
    </dgm:pt>
    <dgm:pt modelId="{2F839E19-D055-C94A-B36A-4096959E4BF1}" type="parTrans" cxnId="{5BEAA771-BE78-7044-BC23-611EE2BB53A2}">
      <dgm:prSet/>
      <dgm:spPr/>
      <dgm:t>
        <a:bodyPr/>
        <a:lstStyle/>
        <a:p>
          <a:endParaRPr lang="de-DE"/>
        </a:p>
      </dgm:t>
    </dgm:pt>
    <dgm:pt modelId="{6441CFC9-5E89-A148-AD2E-06AE4B87D360}" type="sibTrans" cxnId="{5BEAA771-BE78-7044-BC23-611EE2BB53A2}">
      <dgm:prSet/>
      <dgm:spPr/>
      <dgm:t>
        <a:bodyPr/>
        <a:lstStyle/>
        <a:p>
          <a:endParaRPr lang="de-DE"/>
        </a:p>
      </dgm:t>
    </dgm:pt>
    <dgm:pt modelId="{7157E072-8DE9-A54D-B5A1-883E30E40E12}">
      <dgm:prSet phldrT="[Text]" custT="1"/>
      <dgm:spPr>
        <a:solidFill>
          <a:schemeClr val="accent2"/>
        </a:solidFill>
      </dgm:spPr>
      <dgm:t>
        <a:bodyPr/>
        <a:lstStyle/>
        <a:p>
          <a:r>
            <a:rPr lang="en-GB" sz="2000" noProof="0" dirty="0" smtClean="0">
              <a:latin typeface="+mj-lt"/>
            </a:rPr>
            <a:t>Work across TO:s</a:t>
          </a:r>
          <a:endParaRPr lang="en-GB" sz="2000" noProof="0" dirty="0">
            <a:latin typeface="+mj-lt"/>
          </a:endParaRPr>
        </a:p>
      </dgm:t>
    </dgm:pt>
    <dgm:pt modelId="{14AC2994-8A26-C24B-BC07-58D7FBB76626}" type="parTrans" cxnId="{BA638225-DBE8-EF44-B4A4-A87619F17480}">
      <dgm:prSet/>
      <dgm:spPr/>
      <dgm:t>
        <a:bodyPr/>
        <a:lstStyle/>
        <a:p>
          <a:endParaRPr lang="de-DE"/>
        </a:p>
      </dgm:t>
    </dgm:pt>
    <dgm:pt modelId="{EA6DFCC8-C6C7-5E4E-BCA0-3DD3A1F38696}" type="sibTrans" cxnId="{BA638225-DBE8-EF44-B4A4-A87619F17480}">
      <dgm:prSet/>
      <dgm:spPr/>
      <dgm:t>
        <a:bodyPr/>
        <a:lstStyle/>
        <a:p>
          <a:endParaRPr lang="de-DE"/>
        </a:p>
      </dgm:t>
    </dgm:pt>
    <dgm:pt modelId="{4915A77B-C13D-B046-AC29-727FDA0B6129}">
      <dgm:prSet phldrT="[Text]" custT="1"/>
      <dgm:spPr>
        <a:solidFill>
          <a:schemeClr val="accent3"/>
        </a:solidFill>
      </dgm:spPr>
      <dgm:t>
        <a:bodyPr/>
        <a:lstStyle/>
        <a:p>
          <a:r>
            <a:rPr lang="en-GB" sz="2000" noProof="0" dirty="0" smtClean="0">
              <a:latin typeface="+mj-lt"/>
            </a:rPr>
            <a:t>Establish a blended model</a:t>
          </a:r>
          <a:endParaRPr lang="en-GB" sz="2000" noProof="0" dirty="0">
            <a:latin typeface="+mj-lt"/>
          </a:endParaRPr>
        </a:p>
      </dgm:t>
    </dgm:pt>
    <dgm:pt modelId="{2EF8832B-6A76-7F4A-840B-3825931E95AF}" type="parTrans" cxnId="{FFA104ED-ACA1-F849-96F2-B85785417AD6}">
      <dgm:prSet/>
      <dgm:spPr/>
      <dgm:t>
        <a:bodyPr/>
        <a:lstStyle/>
        <a:p>
          <a:endParaRPr lang="de-DE"/>
        </a:p>
      </dgm:t>
    </dgm:pt>
    <dgm:pt modelId="{E9A85C9A-9E82-784B-B438-D0E655B597DB}" type="sibTrans" cxnId="{FFA104ED-ACA1-F849-96F2-B85785417AD6}">
      <dgm:prSet/>
      <dgm:spPr/>
      <dgm:t>
        <a:bodyPr/>
        <a:lstStyle/>
        <a:p>
          <a:endParaRPr lang="de-DE"/>
        </a:p>
      </dgm:t>
    </dgm:pt>
    <dgm:pt modelId="{A4F0D76C-633C-C24A-B369-CBE9DED50C89}" type="pres">
      <dgm:prSet presAssocID="{4DD48A3D-36C0-7C4D-9A25-231710E7FA81}" presName="Name0" presStyleCnt="0">
        <dgm:presLayoutVars>
          <dgm:dir/>
          <dgm:animLvl val="lvl"/>
          <dgm:resizeHandles val="exact"/>
        </dgm:presLayoutVars>
      </dgm:prSet>
      <dgm:spPr/>
    </dgm:pt>
    <dgm:pt modelId="{4D6FA7D3-5D3F-644C-9DDB-9DC2B51C6101}" type="pres">
      <dgm:prSet presAssocID="{9E5873CA-BCFC-1845-B66C-42FB177972EA}" presName="parTxOnly" presStyleLbl="node1" presStyleIdx="0" presStyleCnt="3" custScaleY="84519">
        <dgm:presLayoutVars>
          <dgm:chMax val="0"/>
          <dgm:chPref val="0"/>
          <dgm:bulletEnabled val="1"/>
        </dgm:presLayoutVars>
      </dgm:prSet>
      <dgm:spPr/>
      <dgm:t>
        <a:bodyPr/>
        <a:lstStyle/>
        <a:p>
          <a:endParaRPr lang="de-DE"/>
        </a:p>
      </dgm:t>
    </dgm:pt>
    <dgm:pt modelId="{4FE665F8-E2D3-6243-9230-C3FE37B864CF}" type="pres">
      <dgm:prSet presAssocID="{6441CFC9-5E89-A148-AD2E-06AE4B87D360}" presName="parTxOnlySpace" presStyleCnt="0"/>
      <dgm:spPr/>
    </dgm:pt>
    <dgm:pt modelId="{733A2E8D-8BFF-8F45-9824-A73ED48457AE}" type="pres">
      <dgm:prSet presAssocID="{7157E072-8DE9-A54D-B5A1-883E30E40E12}" presName="parTxOnly" presStyleLbl="node1" presStyleIdx="1" presStyleCnt="3" custScaleY="84519">
        <dgm:presLayoutVars>
          <dgm:chMax val="0"/>
          <dgm:chPref val="0"/>
          <dgm:bulletEnabled val="1"/>
        </dgm:presLayoutVars>
      </dgm:prSet>
      <dgm:spPr/>
      <dgm:t>
        <a:bodyPr/>
        <a:lstStyle/>
        <a:p>
          <a:endParaRPr lang="de-DE"/>
        </a:p>
      </dgm:t>
    </dgm:pt>
    <dgm:pt modelId="{FD11183C-53D8-A44B-BFF8-A2AF91E3FC61}" type="pres">
      <dgm:prSet presAssocID="{EA6DFCC8-C6C7-5E4E-BCA0-3DD3A1F38696}" presName="parTxOnlySpace" presStyleCnt="0"/>
      <dgm:spPr/>
    </dgm:pt>
    <dgm:pt modelId="{14D4E2C9-9C5D-5C49-A354-51677854880A}" type="pres">
      <dgm:prSet presAssocID="{4915A77B-C13D-B046-AC29-727FDA0B6129}" presName="parTxOnly" presStyleLbl="node1" presStyleIdx="2" presStyleCnt="3" custScaleY="84519">
        <dgm:presLayoutVars>
          <dgm:chMax val="0"/>
          <dgm:chPref val="0"/>
          <dgm:bulletEnabled val="1"/>
        </dgm:presLayoutVars>
      </dgm:prSet>
      <dgm:spPr/>
      <dgm:t>
        <a:bodyPr/>
        <a:lstStyle/>
        <a:p>
          <a:endParaRPr lang="de-DE"/>
        </a:p>
      </dgm:t>
    </dgm:pt>
  </dgm:ptLst>
  <dgm:cxnLst>
    <dgm:cxn modelId="{8E0FDC3C-673B-4ACB-8936-9C8EEF7817FA}" type="presOf" srcId="{4DD48A3D-36C0-7C4D-9A25-231710E7FA81}" destId="{A4F0D76C-633C-C24A-B369-CBE9DED50C89}" srcOrd="0" destOrd="0" presId="urn:microsoft.com/office/officeart/2005/8/layout/chevron1"/>
    <dgm:cxn modelId="{FFA104ED-ACA1-F849-96F2-B85785417AD6}" srcId="{4DD48A3D-36C0-7C4D-9A25-231710E7FA81}" destId="{4915A77B-C13D-B046-AC29-727FDA0B6129}" srcOrd="2" destOrd="0" parTransId="{2EF8832B-6A76-7F4A-840B-3825931E95AF}" sibTransId="{E9A85C9A-9E82-784B-B438-D0E655B597DB}"/>
    <dgm:cxn modelId="{1AF9ED48-D0F5-4CFC-B1AD-4481C550439F}" type="presOf" srcId="{7157E072-8DE9-A54D-B5A1-883E30E40E12}" destId="{733A2E8D-8BFF-8F45-9824-A73ED48457AE}" srcOrd="0" destOrd="0" presId="urn:microsoft.com/office/officeart/2005/8/layout/chevron1"/>
    <dgm:cxn modelId="{04C4F411-608E-4BDA-9022-B4D63446AF71}" type="presOf" srcId="{9E5873CA-BCFC-1845-B66C-42FB177972EA}" destId="{4D6FA7D3-5D3F-644C-9DDB-9DC2B51C6101}" srcOrd="0" destOrd="0" presId="urn:microsoft.com/office/officeart/2005/8/layout/chevron1"/>
    <dgm:cxn modelId="{BA638225-DBE8-EF44-B4A4-A87619F17480}" srcId="{4DD48A3D-36C0-7C4D-9A25-231710E7FA81}" destId="{7157E072-8DE9-A54D-B5A1-883E30E40E12}" srcOrd="1" destOrd="0" parTransId="{14AC2994-8A26-C24B-BC07-58D7FBB76626}" sibTransId="{EA6DFCC8-C6C7-5E4E-BCA0-3DD3A1F38696}"/>
    <dgm:cxn modelId="{5BEAA771-BE78-7044-BC23-611EE2BB53A2}" srcId="{4DD48A3D-36C0-7C4D-9A25-231710E7FA81}" destId="{9E5873CA-BCFC-1845-B66C-42FB177972EA}" srcOrd="0" destOrd="0" parTransId="{2F839E19-D055-C94A-B36A-4096959E4BF1}" sibTransId="{6441CFC9-5E89-A148-AD2E-06AE4B87D360}"/>
    <dgm:cxn modelId="{87C6F2BD-ECD2-414E-A411-5EFAA328F201}" type="presOf" srcId="{4915A77B-C13D-B046-AC29-727FDA0B6129}" destId="{14D4E2C9-9C5D-5C49-A354-51677854880A}" srcOrd="0" destOrd="0" presId="urn:microsoft.com/office/officeart/2005/8/layout/chevron1"/>
    <dgm:cxn modelId="{69BFAD85-52A7-4480-B5C5-83E86905DF00}" type="presParOf" srcId="{A4F0D76C-633C-C24A-B369-CBE9DED50C89}" destId="{4D6FA7D3-5D3F-644C-9DDB-9DC2B51C6101}" srcOrd="0" destOrd="0" presId="urn:microsoft.com/office/officeart/2005/8/layout/chevron1"/>
    <dgm:cxn modelId="{47F69914-0851-407A-83CF-340D211380B6}" type="presParOf" srcId="{A4F0D76C-633C-C24A-B369-CBE9DED50C89}" destId="{4FE665F8-E2D3-6243-9230-C3FE37B864CF}" srcOrd="1" destOrd="0" presId="urn:microsoft.com/office/officeart/2005/8/layout/chevron1"/>
    <dgm:cxn modelId="{B0C94FF1-D644-48A3-8D0F-5F97B90A194E}" type="presParOf" srcId="{A4F0D76C-633C-C24A-B369-CBE9DED50C89}" destId="{733A2E8D-8BFF-8F45-9824-A73ED48457AE}" srcOrd="2" destOrd="0" presId="urn:microsoft.com/office/officeart/2005/8/layout/chevron1"/>
    <dgm:cxn modelId="{987CD892-5579-49B8-8220-19797EF7D474}" type="presParOf" srcId="{A4F0D76C-633C-C24A-B369-CBE9DED50C89}" destId="{FD11183C-53D8-A44B-BFF8-A2AF91E3FC61}" srcOrd="3" destOrd="0" presId="urn:microsoft.com/office/officeart/2005/8/layout/chevron1"/>
    <dgm:cxn modelId="{427627AD-EFF4-45E0-89A5-6ECB7529584C}" type="presParOf" srcId="{A4F0D76C-633C-C24A-B369-CBE9DED50C89}" destId="{14D4E2C9-9C5D-5C49-A354-51677854880A}"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FA7D3-5D3F-644C-9DDB-9DC2B51C6101}">
      <dsp:nvSpPr>
        <dsp:cNvPr id="0" name=""/>
        <dsp:cNvSpPr/>
      </dsp:nvSpPr>
      <dsp:spPr>
        <a:xfrm>
          <a:off x="2404" y="1628880"/>
          <a:ext cx="2929487" cy="990389"/>
        </a:xfrm>
        <a:prstGeom prst="chevron">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GB" sz="2000" kern="1200" noProof="0" dirty="0" smtClean="0">
              <a:latin typeface="+mj-lt"/>
            </a:rPr>
            <a:t>Get to know</a:t>
          </a:r>
          <a:endParaRPr lang="en-GB" sz="2000" kern="1200" noProof="0" dirty="0">
            <a:latin typeface="+mj-lt"/>
          </a:endParaRPr>
        </a:p>
      </dsp:txBody>
      <dsp:txXfrm>
        <a:off x="497599" y="1628880"/>
        <a:ext cx="1939098" cy="990389"/>
      </dsp:txXfrm>
    </dsp:sp>
    <dsp:sp modelId="{733A2E8D-8BFF-8F45-9824-A73ED48457AE}">
      <dsp:nvSpPr>
        <dsp:cNvPr id="0" name=""/>
        <dsp:cNvSpPr/>
      </dsp:nvSpPr>
      <dsp:spPr>
        <a:xfrm>
          <a:off x="2638943" y="1628880"/>
          <a:ext cx="2929487" cy="990389"/>
        </a:xfrm>
        <a:prstGeom prst="chevron">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GB" sz="2000" kern="1200" noProof="0" dirty="0" smtClean="0">
              <a:latin typeface="+mj-lt"/>
            </a:rPr>
            <a:t>Share together</a:t>
          </a:r>
          <a:endParaRPr lang="en-GB" sz="2000" kern="1200" noProof="0" dirty="0">
            <a:latin typeface="+mj-lt"/>
          </a:endParaRPr>
        </a:p>
      </dsp:txBody>
      <dsp:txXfrm>
        <a:off x="3134138" y="1628880"/>
        <a:ext cx="1939098" cy="990389"/>
      </dsp:txXfrm>
    </dsp:sp>
    <dsp:sp modelId="{14D4E2C9-9C5D-5C49-A354-51677854880A}">
      <dsp:nvSpPr>
        <dsp:cNvPr id="0" name=""/>
        <dsp:cNvSpPr/>
      </dsp:nvSpPr>
      <dsp:spPr>
        <a:xfrm>
          <a:off x="5275482" y="1628880"/>
          <a:ext cx="2929487" cy="990389"/>
        </a:xfrm>
        <a:prstGeom prst="chevron">
          <a:avLst/>
        </a:prstGeom>
        <a:solidFill>
          <a:schemeClr val="accent3"/>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GB" sz="2000" kern="1200" noProof="0" dirty="0" smtClean="0">
              <a:latin typeface="+mj-lt"/>
            </a:rPr>
            <a:t>Develop</a:t>
          </a:r>
          <a:endParaRPr lang="en-GB" sz="2000" kern="1200" noProof="0" dirty="0">
            <a:latin typeface="+mj-lt"/>
          </a:endParaRPr>
        </a:p>
      </dsp:txBody>
      <dsp:txXfrm>
        <a:off x="5770677" y="1628880"/>
        <a:ext cx="1939098" cy="9903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FA7D3-5D3F-644C-9DDB-9DC2B51C6101}">
      <dsp:nvSpPr>
        <dsp:cNvPr id="0" name=""/>
        <dsp:cNvSpPr/>
      </dsp:nvSpPr>
      <dsp:spPr>
        <a:xfrm>
          <a:off x="2404" y="1628880"/>
          <a:ext cx="2929487" cy="990389"/>
        </a:xfrm>
        <a:prstGeom prst="chevron">
          <a:avLst/>
        </a:prstGeom>
        <a:solidFill>
          <a:schemeClr val="accent2">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GB" sz="2000" kern="1200" noProof="0" dirty="0" smtClean="0">
              <a:latin typeface="+mj-lt"/>
            </a:rPr>
            <a:t>Work across funds</a:t>
          </a:r>
          <a:endParaRPr lang="en-GB" sz="2000" kern="1200" noProof="0" dirty="0">
            <a:latin typeface="+mj-lt"/>
          </a:endParaRPr>
        </a:p>
      </dsp:txBody>
      <dsp:txXfrm>
        <a:off x="497599" y="1628880"/>
        <a:ext cx="1939098" cy="990389"/>
      </dsp:txXfrm>
    </dsp:sp>
    <dsp:sp modelId="{733A2E8D-8BFF-8F45-9824-A73ED48457AE}">
      <dsp:nvSpPr>
        <dsp:cNvPr id="0" name=""/>
        <dsp:cNvSpPr/>
      </dsp:nvSpPr>
      <dsp:spPr>
        <a:xfrm>
          <a:off x="2638943" y="1628880"/>
          <a:ext cx="2929487" cy="990389"/>
        </a:xfrm>
        <a:prstGeom prst="chevron">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GB" sz="2000" kern="1200" noProof="0" dirty="0" smtClean="0">
              <a:latin typeface="+mj-lt"/>
            </a:rPr>
            <a:t>Work across TO:s</a:t>
          </a:r>
          <a:endParaRPr lang="en-GB" sz="2000" kern="1200" noProof="0" dirty="0">
            <a:latin typeface="+mj-lt"/>
          </a:endParaRPr>
        </a:p>
      </dsp:txBody>
      <dsp:txXfrm>
        <a:off x="3134138" y="1628880"/>
        <a:ext cx="1939098" cy="990389"/>
      </dsp:txXfrm>
    </dsp:sp>
    <dsp:sp modelId="{14D4E2C9-9C5D-5C49-A354-51677854880A}">
      <dsp:nvSpPr>
        <dsp:cNvPr id="0" name=""/>
        <dsp:cNvSpPr/>
      </dsp:nvSpPr>
      <dsp:spPr>
        <a:xfrm>
          <a:off x="5275482" y="1628880"/>
          <a:ext cx="2929487" cy="990389"/>
        </a:xfrm>
        <a:prstGeom prst="chevron">
          <a:avLst/>
        </a:prstGeom>
        <a:solidFill>
          <a:schemeClr val="accent3"/>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GB" sz="2000" kern="1200" noProof="0" dirty="0" smtClean="0">
              <a:latin typeface="+mj-lt"/>
            </a:rPr>
            <a:t>Establish a blended model</a:t>
          </a:r>
          <a:endParaRPr lang="en-GB" sz="2000" kern="1200" noProof="0" dirty="0">
            <a:latin typeface="+mj-lt"/>
          </a:endParaRPr>
        </a:p>
      </dsp:txBody>
      <dsp:txXfrm>
        <a:off x="5770677" y="1628880"/>
        <a:ext cx="1939098" cy="99038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F4875627-49FE-4C61-A90C-CD64D9B89875}" type="datetimeFigureOut">
              <a:rPr lang="de-DE" smtClean="0"/>
              <a:t>16.11.2017</a:t>
            </a:fld>
            <a:endParaRPr lang="de-DE"/>
          </a:p>
        </p:txBody>
      </p:sp>
      <p:sp>
        <p:nvSpPr>
          <p:cNvPr id="4" name="Fußzeilenplatzhalt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5EC59734-F9C5-4339-B6BC-41D6FCA31390}" type="slidenum">
              <a:rPr lang="de-DE" smtClean="0"/>
              <a:t>‹#›</a:t>
            </a:fld>
            <a:endParaRPr lang="de-DE"/>
          </a:p>
        </p:txBody>
      </p:sp>
    </p:spTree>
    <p:extLst>
      <p:ext uri="{BB962C8B-B14F-4D97-AF65-F5344CB8AC3E}">
        <p14:creationId xmlns:p14="http://schemas.microsoft.com/office/powerpoint/2010/main" val="2260611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9CE4E702-3C30-214C-9DDC-EAF3EC8730DF}" type="datetimeFigureOut">
              <a:rPr lang="de-DE" smtClean="0"/>
              <a:t>16.11.2017</a:t>
            </a:fld>
            <a:endParaRPr lang="de-DE"/>
          </a:p>
        </p:txBody>
      </p:sp>
      <p:sp>
        <p:nvSpPr>
          <p:cNvPr id="4" name="Folienbildplatzhalter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6436F783-29CF-0A40-A357-1453B63EA960}" type="slidenum">
              <a:rPr lang="de-DE" smtClean="0"/>
              <a:t>‹#›</a:t>
            </a:fld>
            <a:endParaRPr lang="de-DE"/>
          </a:p>
        </p:txBody>
      </p:sp>
    </p:spTree>
    <p:extLst>
      <p:ext uri="{BB962C8B-B14F-4D97-AF65-F5344CB8AC3E}">
        <p14:creationId xmlns:p14="http://schemas.microsoft.com/office/powerpoint/2010/main" val="1333520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436F783-29CF-0A40-A357-1453B63EA960}" type="slidenum">
              <a:rPr lang="de-DE" smtClean="0"/>
              <a:t>9</a:t>
            </a:fld>
            <a:endParaRPr lang="de-DE" dirty="0"/>
          </a:p>
        </p:txBody>
      </p:sp>
    </p:spTree>
    <p:extLst>
      <p:ext uri="{BB962C8B-B14F-4D97-AF65-F5344CB8AC3E}">
        <p14:creationId xmlns:p14="http://schemas.microsoft.com/office/powerpoint/2010/main" val="2051281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6436F783-29CF-0A40-A357-1453B63EA960}" type="slidenum">
              <a:rPr lang="de-DE" smtClean="0"/>
              <a:t>10</a:t>
            </a:fld>
            <a:endParaRPr lang="de-DE" dirty="0"/>
          </a:p>
        </p:txBody>
      </p:sp>
    </p:spTree>
    <p:extLst>
      <p:ext uri="{BB962C8B-B14F-4D97-AF65-F5344CB8AC3E}">
        <p14:creationId xmlns:p14="http://schemas.microsoft.com/office/powerpoint/2010/main" val="10938272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68313" y="2129881"/>
            <a:ext cx="4932362" cy="1231106"/>
          </a:xfrm>
        </p:spPr>
        <p:txBody>
          <a:bodyPr anchor="b" anchorCtr="0"/>
          <a:lstStyle>
            <a:lvl1pPr>
              <a:defRPr baseline="0">
                <a:latin typeface="Franklin Gothic Demi" charset="0"/>
              </a:defRPr>
            </a:lvl1pPr>
          </a:lstStyle>
          <a:p>
            <a:r>
              <a:rPr lang="en-GB" noProof="0" dirty="0" smtClean="0"/>
              <a:t>Insert Presentation title</a:t>
            </a:r>
            <a:endParaRPr lang="en-GB" noProof="0" dirty="0"/>
          </a:p>
        </p:txBody>
      </p:sp>
      <p:sp>
        <p:nvSpPr>
          <p:cNvPr id="3" name="Untertitel 2"/>
          <p:cNvSpPr>
            <a:spLocks noGrp="1"/>
          </p:cNvSpPr>
          <p:nvPr>
            <p:ph type="subTitle" idx="1" hasCustomPrompt="1"/>
          </p:nvPr>
        </p:nvSpPr>
        <p:spPr>
          <a:xfrm>
            <a:off x="468313" y="3508349"/>
            <a:ext cx="4932362" cy="744819"/>
          </a:xfrm>
          <a:prstGeom prst="rect">
            <a:avLst/>
          </a:prstGeom>
        </p:spPr>
        <p:txBody>
          <a:bodyPr wrap="square" lIns="0" tIns="0" rIns="0" bIns="0">
            <a:spAutoFit/>
          </a:bodyPr>
          <a:lstStyle>
            <a:lvl1pPr marL="0" indent="0" algn="l">
              <a:buNone/>
              <a:defRPr sz="2200" baseline="0">
                <a:solidFill>
                  <a:schemeClr val="tx1"/>
                </a:solidFill>
                <a:latin typeface="+mn-lt"/>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GB" noProof="0" dirty="0" smtClean="0"/>
              <a:t>Name of the event</a:t>
            </a:r>
          </a:p>
          <a:p>
            <a:r>
              <a:rPr lang="en-GB" noProof="0" dirty="0" smtClean="0"/>
              <a:t>Day Month Year  I  City, Country</a:t>
            </a:r>
          </a:p>
        </p:txBody>
      </p:sp>
      <p:cxnSp>
        <p:nvCxnSpPr>
          <p:cNvPr id="8" name="Gerade Verbindung 7"/>
          <p:cNvCxnSpPr/>
          <p:nvPr userDrawn="1"/>
        </p:nvCxnSpPr>
        <p:spPr>
          <a:xfrm>
            <a:off x="468313" y="3438447"/>
            <a:ext cx="4932362"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Bildplatzhalter 10"/>
          <p:cNvSpPr>
            <a:spLocks noGrp="1"/>
          </p:cNvSpPr>
          <p:nvPr>
            <p:ph type="pic" sz="quarter" idx="10"/>
          </p:nvPr>
        </p:nvSpPr>
        <p:spPr>
          <a:xfrm>
            <a:off x="5688013" y="2060575"/>
            <a:ext cx="2987675" cy="4068763"/>
          </a:xfrm>
          <a:prstGeom prst="rect">
            <a:avLst/>
          </a:prstGeom>
        </p:spPr>
        <p:txBody>
          <a:bodyPr/>
          <a:lstStyle/>
          <a:p>
            <a:r>
              <a:rPr lang="en-US" noProof="0" smtClean="0"/>
              <a:t>Click icon to add picture</a:t>
            </a:r>
            <a:endParaRPr lang="en-GB" noProof="0" dirty="0"/>
          </a:p>
        </p:txBody>
      </p:sp>
      <p:sp>
        <p:nvSpPr>
          <p:cNvPr id="14" name="Textplatzhalter 13"/>
          <p:cNvSpPr>
            <a:spLocks noGrp="1"/>
          </p:cNvSpPr>
          <p:nvPr>
            <p:ph type="body" sz="quarter" idx="11" hasCustomPrompt="1"/>
          </p:nvPr>
        </p:nvSpPr>
        <p:spPr>
          <a:xfrm>
            <a:off x="468313" y="4866606"/>
            <a:ext cx="4932362" cy="384721"/>
          </a:xfrm>
          <a:prstGeom prst="rect">
            <a:avLst/>
          </a:prstGeom>
        </p:spPr>
        <p:txBody>
          <a:bodyPr wrap="square" lIns="0" tIns="0" rIns="0">
            <a:spAutoFit/>
          </a:bodyPr>
          <a:lstStyle>
            <a:lvl1pPr>
              <a:defRPr sz="2200" baseline="0">
                <a:solidFill>
                  <a:schemeClr val="accent2"/>
                </a:solidFill>
                <a:latin typeface="Franklin Gothic Demi" charset="0"/>
              </a:defRPr>
            </a:lvl1pPr>
          </a:lstStyle>
          <a:p>
            <a:pPr marL="457178" marR="0" lvl="0" indent="-457178" algn="l" defTabSz="609570" rtl="0" eaLnBrk="1" fontAlgn="auto" latinLnBrk="0" hangingPunct="1">
              <a:lnSpc>
                <a:spcPct val="100000"/>
              </a:lnSpc>
              <a:spcBef>
                <a:spcPct val="20000"/>
              </a:spcBef>
              <a:spcAft>
                <a:spcPts val="0"/>
              </a:spcAft>
              <a:buClrTx/>
              <a:buSzTx/>
              <a:buFont typeface="Arial"/>
              <a:buNone/>
              <a:tabLst/>
              <a:defRPr/>
            </a:pPr>
            <a:r>
              <a:rPr lang="en-GB" noProof="0" dirty="0" smtClean="0"/>
              <a:t>Insert </a:t>
            </a:r>
            <a:r>
              <a:rPr lang="en-GB" noProof="0" dirty="0" err="1" smtClean="0"/>
              <a:t>Autor</a:t>
            </a:r>
            <a:r>
              <a:rPr lang="en-GB" noProof="0" dirty="0" smtClean="0"/>
              <a:t> and Organisation</a:t>
            </a:r>
            <a:endParaRPr lang="en-GB" noProof="0" dirty="0"/>
          </a:p>
        </p:txBody>
      </p:sp>
      <p:pic>
        <p:nvPicPr>
          <p:cNvPr id="7" name="Bild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709728" y="6205367"/>
            <a:ext cx="1965960" cy="490728"/>
          </a:xfrm>
          <a:prstGeom prst="rect">
            <a:avLst/>
          </a:prstGeom>
        </p:spPr>
      </p:pic>
    </p:spTree>
    <p:extLst>
      <p:ext uri="{BB962C8B-B14F-4D97-AF65-F5344CB8AC3E}">
        <p14:creationId xmlns:p14="http://schemas.microsoft.com/office/powerpoint/2010/main" val="422812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30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8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grpId="0" nodeType="withEffect" nodePh="1">
                                  <p:stCondLst>
                                    <p:cond delay="0"/>
                                  </p:stCondLst>
                                  <p:endCondLst>
                                    <p:cond evt="begin" delay="0">
                                      <p:tn val="12"/>
                                    </p:cond>
                                  </p:endCondLst>
                                  <p:childTnLst>
                                    <p:set>
                                      <p:cBhvr>
                                        <p:cTn id="13" dur="1" fill="hold">
                                          <p:stCondLst>
                                            <p:cond delay="0"/>
                                          </p:stCondLst>
                                        </p:cTn>
                                        <p:tgtEl>
                                          <p:spTgt spid="11"/>
                                        </p:tgtEl>
                                        <p:attrNameLst>
                                          <p:attrName>style.visibility</p:attrName>
                                        </p:attrNameLst>
                                      </p:cBhvr>
                                      <p:to>
                                        <p:strVal val="visible"/>
                                      </p:to>
                                    </p:set>
                                    <p:animEffect transition="in" filter="fade">
                                      <p:cBhvr>
                                        <p:cTn id="14" dur="3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11" grpId="0"/>
      <p:bldP spid="14" grpId="0">
        <p:tmplLst>
          <p:tmpl>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mod="1">
    <p:ext uri="{DCECCB84-F9BA-43D5-87BE-67443E8EF086}">
      <p15:sldGuideLst xmlns:p15="http://schemas.microsoft.com/office/powerpoint/2012/main">
        <p15:guide id="1" pos="3583" userDrawn="1">
          <p15:clr>
            <a:srgbClr val="FBAE40"/>
          </p15:clr>
        </p15:guide>
        <p15:guide id="2" pos="340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 and Text">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p>
            <a:r>
              <a:rPr lang="en-GB" noProof="0" dirty="0" err="1" smtClean="0"/>
              <a:t>Mastertitelformat</a:t>
            </a:r>
            <a:r>
              <a:rPr lang="en-GB" noProof="0" dirty="0" smtClean="0"/>
              <a:t> </a:t>
            </a:r>
            <a:r>
              <a:rPr lang="en-GB" noProof="0" dirty="0" err="1" smtClean="0"/>
              <a:t>bearbeiten</a:t>
            </a:r>
            <a:endParaRPr lang="en-GB" noProof="0" dirty="0"/>
          </a:p>
        </p:txBody>
      </p:sp>
      <p:sp>
        <p:nvSpPr>
          <p:cNvPr id="6" name="Diagrammplatzhalter 5"/>
          <p:cNvSpPr>
            <a:spLocks noGrp="1"/>
          </p:cNvSpPr>
          <p:nvPr>
            <p:ph type="chart" sz="quarter" idx="12"/>
          </p:nvPr>
        </p:nvSpPr>
        <p:spPr>
          <a:xfrm>
            <a:off x="468313" y="2060575"/>
            <a:ext cx="4103687" cy="4248150"/>
          </a:xfrm>
        </p:spPr>
        <p:txBody>
          <a:bodyPr/>
          <a:lstStyle/>
          <a:p>
            <a:endParaRPr lang="en-GB" noProof="0" dirty="0"/>
          </a:p>
        </p:txBody>
      </p:sp>
      <p:sp>
        <p:nvSpPr>
          <p:cNvPr id="7" name="Textplatzhalter 7"/>
          <p:cNvSpPr>
            <a:spLocks noGrp="1"/>
          </p:cNvSpPr>
          <p:nvPr>
            <p:ph type="body" sz="quarter" idx="13"/>
          </p:nvPr>
        </p:nvSpPr>
        <p:spPr>
          <a:xfrm>
            <a:off x="4708488" y="2060575"/>
            <a:ext cx="3967200" cy="4248150"/>
          </a:xfrm>
        </p:spPr>
        <p:txBody>
          <a:bodyPr/>
          <a:lstStyle>
            <a:lvl1pPr marL="0" indent="0">
              <a:buFontTx/>
              <a:buNone/>
              <a:defRPr sz="2200" baseline="0"/>
            </a:lvl1pPr>
            <a:lvl2pPr marL="360000" indent="0">
              <a:buFontTx/>
              <a:buNone/>
              <a:defRPr/>
            </a:lvl2pPr>
            <a:lvl3pPr marL="720000" indent="0">
              <a:buFontTx/>
              <a:buNone/>
              <a:defRPr/>
            </a:lvl3pPr>
            <a:lvl4pPr marL="1080000" indent="0">
              <a:buFontTx/>
              <a:buNone/>
              <a:defRPr/>
            </a:lvl4pPr>
            <a:lvl5pPr marL="1440000" indent="0">
              <a:buFontTx/>
              <a:buNone/>
              <a:defRPr/>
            </a:lvl5pPr>
          </a:lstStyle>
          <a:p>
            <a:pPr lvl="0"/>
            <a:r>
              <a:rPr lang="en-GB" noProof="0" dirty="0" err="1" smtClean="0"/>
              <a:t>Mastertextformat</a:t>
            </a:r>
            <a:r>
              <a:rPr lang="en-GB" noProof="0" dirty="0" smtClean="0"/>
              <a:t> </a:t>
            </a:r>
            <a:r>
              <a:rPr lang="en-GB" noProof="0" dirty="0" err="1" smtClean="0"/>
              <a:t>bearbeiten</a:t>
            </a:r>
            <a:endParaRPr lang="en-GB" noProof="0" dirty="0" smtClean="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Smart Content">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p>
            <a:r>
              <a:rPr lang="en-GB" noProof="0" dirty="0" err="1" smtClean="0"/>
              <a:t>Mastertitelformat</a:t>
            </a:r>
            <a:r>
              <a:rPr lang="en-GB" noProof="0" dirty="0" smtClean="0"/>
              <a:t> </a:t>
            </a:r>
            <a:r>
              <a:rPr lang="en-GB" noProof="0" dirty="0" err="1" smtClean="0"/>
              <a:t>bearbeiten</a:t>
            </a:r>
            <a:endParaRPr lang="en-GB" noProof="0" dirty="0"/>
          </a:p>
        </p:txBody>
      </p:sp>
      <p:sp>
        <p:nvSpPr>
          <p:cNvPr id="3" name="Inhaltsplatzhalter 2"/>
          <p:cNvSpPr>
            <a:spLocks noGrp="1"/>
          </p:cNvSpPr>
          <p:nvPr>
            <p:ph idx="1"/>
          </p:nvPr>
        </p:nvSpPr>
        <p:spPr/>
        <p:txBody>
          <a:bodyPr/>
          <a:lstStyle/>
          <a:p>
            <a:pPr lvl="0"/>
            <a:r>
              <a:rPr lang="en-GB" noProof="0" dirty="0" err="1" smtClean="0"/>
              <a:t>Mastertextformat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a:p>
            <a:pPr lvl="3"/>
            <a:r>
              <a:rPr lang="en-GB" noProof="0" dirty="0" err="1" smtClean="0"/>
              <a:t>Vierte</a:t>
            </a:r>
            <a:r>
              <a:rPr lang="en-GB" noProof="0" dirty="0" smtClean="0"/>
              <a:t> </a:t>
            </a:r>
            <a:r>
              <a:rPr lang="en-GB" noProof="0" dirty="0" err="1" smtClean="0"/>
              <a:t>Ebene</a:t>
            </a:r>
            <a:endParaRPr lang="en-GB" noProof="0" dirty="0" smtClean="0"/>
          </a:p>
          <a:p>
            <a:pPr lvl="4"/>
            <a:r>
              <a:rPr lang="en-GB" noProof="0" dirty="0" err="1" smtClean="0"/>
              <a:t>Fünfte</a:t>
            </a:r>
            <a:r>
              <a:rPr lang="en-GB" noProof="0" dirty="0" smtClean="0"/>
              <a:t> </a:t>
            </a:r>
            <a:r>
              <a:rPr lang="en-GB" noProof="0" dirty="0" err="1" smtClean="0"/>
              <a:t>Ebene</a:t>
            </a:r>
            <a:endParaRPr lang="en-GB" noProof="0" dirty="0"/>
          </a:p>
        </p:txBody>
      </p:sp>
    </p:spTree>
    <p:extLst>
      <p:ext uri="{BB962C8B-B14F-4D97-AF65-F5344CB8AC3E}">
        <p14:creationId xmlns:p14="http://schemas.microsoft.com/office/powerpoint/2010/main" val="15178511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68313" y="2261786"/>
            <a:ext cx="4932362" cy="615553"/>
          </a:xfrm>
        </p:spPr>
        <p:txBody>
          <a:bodyPr anchor="b" anchorCtr="0"/>
          <a:lstStyle/>
          <a:p>
            <a:r>
              <a:rPr lang="en-GB" noProof="0" dirty="0" smtClean="0"/>
              <a:t>Insert Chapter title</a:t>
            </a:r>
            <a:endParaRPr lang="en-GB" noProof="0" dirty="0"/>
          </a:p>
        </p:txBody>
      </p:sp>
      <p:cxnSp>
        <p:nvCxnSpPr>
          <p:cNvPr id="8" name="Gerade Verbindung 7"/>
          <p:cNvCxnSpPr/>
          <p:nvPr userDrawn="1"/>
        </p:nvCxnSpPr>
        <p:spPr>
          <a:xfrm>
            <a:off x="468313" y="2954799"/>
            <a:ext cx="4932362"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Bildplatzhalter 10"/>
          <p:cNvSpPr>
            <a:spLocks noGrp="1"/>
          </p:cNvSpPr>
          <p:nvPr>
            <p:ph type="pic" sz="quarter" idx="10"/>
          </p:nvPr>
        </p:nvSpPr>
        <p:spPr>
          <a:xfrm>
            <a:off x="468313" y="3429000"/>
            <a:ext cx="4932362" cy="2700339"/>
          </a:xfrm>
          <a:prstGeom prst="rect">
            <a:avLst/>
          </a:prstGeom>
        </p:spPr>
        <p:txBody>
          <a:bodyPr/>
          <a:lstStyle/>
          <a:p>
            <a:r>
              <a:rPr lang="en-US" noProof="0" smtClean="0"/>
              <a:t>Click icon to add picture</a:t>
            </a:r>
            <a:endParaRPr lang="en-GB" noProof="0" dirty="0"/>
          </a:p>
        </p:txBody>
      </p:sp>
      <p:sp>
        <p:nvSpPr>
          <p:cNvPr id="7" name="Textplatzhalter 13"/>
          <p:cNvSpPr>
            <a:spLocks noGrp="1"/>
          </p:cNvSpPr>
          <p:nvPr>
            <p:ph type="body" sz="quarter" idx="11" hasCustomPrompt="1"/>
          </p:nvPr>
        </p:nvSpPr>
        <p:spPr>
          <a:xfrm>
            <a:off x="468313" y="3037806"/>
            <a:ext cx="4932362" cy="384721"/>
          </a:xfrm>
          <a:prstGeom prst="rect">
            <a:avLst/>
          </a:prstGeom>
        </p:spPr>
        <p:txBody>
          <a:bodyPr wrap="square" lIns="0" tIns="0" rIns="0">
            <a:spAutoFit/>
          </a:bodyPr>
          <a:lstStyle>
            <a:lvl1pPr>
              <a:defRPr sz="2200" baseline="0">
                <a:solidFill>
                  <a:schemeClr val="accent2"/>
                </a:solidFill>
                <a:latin typeface="Franklin Gothic Demi" charset="0"/>
              </a:defRPr>
            </a:lvl1pPr>
          </a:lstStyle>
          <a:p>
            <a:pPr marL="457178" marR="0" lvl="0" indent="-457178" algn="l" defTabSz="609570" rtl="0" eaLnBrk="1" fontAlgn="auto" latinLnBrk="0" hangingPunct="1">
              <a:lnSpc>
                <a:spcPct val="100000"/>
              </a:lnSpc>
              <a:spcBef>
                <a:spcPct val="20000"/>
              </a:spcBef>
              <a:spcAft>
                <a:spcPts val="0"/>
              </a:spcAft>
              <a:buClrTx/>
              <a:buSzTx/>
              <a:buFont typeface="Arial"/>
              <a:buNone/>
              <a:tabLst/>
              <a:defRPr/>
            </a:pPr>
            <a:r>
              <a:rPr lang="en-GB" noProof="0" dirty="0" smtClean="0"/>
              <a:t>Insert Subtitle</a:t>
            </a:r>
            <a:endParaRPr lang="en-GB" noProof="0" dirty="0"/>
          </a:p>
        </p:txBody>
      </p:sp>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par>
                                <p:cTn id="12" presetID="10" presetClass="entr" presetSubtype="0" fill="hold" grpId="0" nodeType="withEffect" nodePh="1">
                                  <p:stCondLst>
                                    <p:cond delay="0"/>
                                  </p:stCondLst>
                                  <p:endCondLst>
                                    <p:cond evt="begin" delay="0">
                                      <p:tn val="12"/>
                                    </p:cond>
                                  </p:end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build="p">
        <p:tmplLst>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extLst mod="1">
    <p:ext uri="{DCECCB84-F9BA-43D5-87BE-67443E8EF086}">
      <p15:sldGuideLst xmlns:p15="http://schemas.microsoft.com/office/powerpoint/2012/main">
        <p15:guide id="1" pos="3583">
          <p15:clr>
            <a:srgbClr val="FBAE40"/>
          </p15:clr>
        </p15:guide>
        <p15:guide id="2" pos="34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el 1"/>
          <p:cNvSpPr>
            <a:spLocks noGrp="1"/>
          </p:cNvSpPr>
          <p:nvPr>
            <p:ph type="ctrTitle" hasCustomPrompt="1"/>
          </p:nvPr>
        </p:nvSpPr>
        <p:spPr>
          <a:xfrm>
            <a:off x="468313" y="2745434"/>
            <a:ext cx="4932362" cy="615553"/>
          </a:xfrm>
        </p:spPr>
        <p:txBody>
          <a:bodyPr anchor="b" anchorCtr="0"/>
          <a:lstStyle/>
          <a:p>
            <a:r>
              <a:rPr lang="en-GB" noProof="0" dirty="0" smtClean="0"/>
              <a:t>The End</a:t>
            </a:r>
            <a:endParaRPr lang="en-GB" noProof="0" dirty="0"/>
          </a:p>
        </p:txBody>
      </p:sp>
      <p:sp>
        <p:nvSpPr>
          <p:cNvPr id="10" name="Untertitel 2"/>
          <p:cNvSpPr>
            <a:spLocks noGrp="1"/>
          </p:cNvSpPr>
          <p:nvPr>
            <p:ph type="subTitle" idx="1" hasCustomPrompt="1"/>
          </p:nvPr>
        </p:nvSpPr>
        <p:spPr>
          <a:xfrm>
            <a:off x="468313" y="3508349"/>
            <a:ext cx="4932362" cy="338554"/>
          </a:xfrm>
          <a:prstGeom prst="rect">
            <a:avLst/>
          </a:prstGeom>
        </p:spPr>
        <p:txBody>
          <a:bodyPr wrap="square" lIns="0" tIns="0" rIns="0" bIns="0">
            <a:spAutoFit/>
          </a:bodyPr>
          <a:lstStyle>
            <a:lvl1pPr marL="0" indent="0" algn="l">
              <a:buNone/>
              <a:defRPr sz="2200" baseline="0">
                <a:solidFill>
                  <a:schemeClr val="tx1"/>
                </a:solidFill>
                <a:latin typeface="Franklin Gothic Book" charset="0"/>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GB" noProof="0" dirty="0" smtClean="0"/>
              <a:t>Insert last words</a:t>
            </a:r>
            <a:endParaRPr lang="en-GB" noProof="0" dirty="0"/>
          </a:p>
        </p:txBody>
      </p:sp>
      <p:cxnSp>
        <p:nvCxnSpPr>
          <p:cNvPr id="12" name="Gerade Verbindung 11"/>
          <p:cNvCxnSpPr/>
          <p:nvPr userDrawn="1"/>
        </p:nvCxnSpPr>
        <p:spPr>
          <a:xfrm>
            <a:off x="468313" y="3438447"/>
            <a:ext cx="4932362"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Textplatzhalter 13"/>
          <p:cNvSpPr>
            <a:spLocks noGrp="1"/>
          </p:cNvSpPr>
          <p:nvPr>
            <p:ph type="body" sz="quarter" idx="11" hasCustomPrompt="1"/>
          </p:nvPr>
        </p:nvSpPr>
        <p:spPr>
          <a:xfrm>
            <a:off x="468313" y="3900267"/>
            <a:ext cx="4932362" cy="384721"/>
          </a:xfrm>
          <a:prstGeom prst="rect">
            <a:avLst/>
          </a:prstGeom>
        </p:spPr>
        <p:txBody>
          <a:bodyPr wrap="square" lIns="0" tIns="0" rIns="0">
            <a:spAutoFit/>
          </a:bodyPr>
          <a:lstStyle>
            <a:lvl1pPr>
              <a:defRPr sz="2200" baseline="0">
                <a:solidFill>
                  <a:schemeClr val="accent2"/>
                </a:solidFill>
                <a:latin typeface="Franklin Gothic Demi" charset="0"/>
              </a:defRPr>
            </a:lvl1pPr>
          </a:lstStyle>
          <a:p>
            <a:pPr marL="457178" marR="0" lvl="0" indent="-457178" algn="l" defTabSz="609570" rtl="0" eaLnBrk="1" fontAlgn="auto" latinLnBrk="0" hangingPunct="1">
              <a:lnSpc>
                <a:spcPct val="100000"/>
              </a:lnSpc>
              <a:spcBef>
                <a:spcPct val="20000"/>
              </a:spcBef>
              <a:spcAft>
                <a:spcPts val="0"/>
              </a:spcAft>
              <a:buClrTx/>
              <a:buSzTx/>
              <a:buFont typeface="Arial"/>
              <a:buNone/>
              <a:tabLst/>
              <a:defRPr/>
            </a:pPr>
            <a:r>
              <a:rPr lang="en-GB" noProof="0" dirty="0" smtClean="0"/>
              <a:t>Insert URL</a:t>
            </a:r>
            <a:endParaRPr lang="en-GB" noProof="0" dirty="0"/>
          </a:p>
        </p:txBody>
      </p:sp>
      <p:pic>
        <p:nvPicPr>
          <p:cNvPr id="6" name="Bild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709728" y="6205367"/>
            <a:ext cx="1965960" cy="490728"/>
          </a:xfrm>
          <a:prstGeom prst="rect">
            <a:avLst/>
          </a:prstGeom>
        </p:spPr>
      </p:pic>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4" grpId="0">
        <p:tmplLst>
          <p:tmpl>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extLst mod="1">
    <p:ext uri="{DCECCB84-F9BA-43D5-87BE-67443E8EF086}">
      <p15:sldGuideLst xmlns:p15="http://schemas.microsoft.com/office/powerpoint/2012/main">
        <p15:guide id="1" pos="3583">
          <p15:clr>
            <a:srgbClr val="FBAE40"/>
          </p15:clr>
        </p15:guide>
        <p15:guide id="2" pos="340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ing">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lvl1pPr>
              <a:defRPr baseline="0">
                <a:latin typeface="Franklin Gothic Demi" charset="0"/>
              </a:defRPr>
            </a:lvl1pPr>
          </a:lstStyle>
          <a:p>
            <a:r>
              <a:rPr lang="en-GB" noProof="0" dirty="0" err="1" smtClean="0"/>
              <a:t>Mastertitelformat</a:t>
            </a:r>
            <a:r>
              <a:rPr lang="en-GB" noProof="0" dirty="0" smtClean="0"/>
              <a:t> </a:t>
            </a:r>
            <a:r>
              <a:rPr lang="en-GB" noProof="0" dirty="0" err="1" smtClean="0"/>
              <a:t>bearbeiten</a:t>
            </a:r>
            <a:endParaRPr lang="en-GB" noProof="0" dirty="0"/>
          </a:p>
        </p:txBody>
      </p:sp>
      <p:sp>
        <p:nvSpPr>
          <p:cNvPr id="6" name="Textplatzhalter 5"/>
          <p:cNvSpPr>
            <a:spLocks noGrp="1"/>
          </p:cNvSpPr>
          <p:nvPr>
            <p:ph type="body" sz="quarter" idx="12"/>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GB" noProof="0" dirty="0" err="1" smtClean="0"/>
              <a:t>Mastertextformat</a:t>
            </a:r>
            <a:r>
              <a:rPr lang="en-GB" noProof="0" dirty="0" smtClean="0"/>
              <a:t> </a:t>
            </a:r>
            <a:r>
              <a:rPr lang="en-GB" noProof="0" dirty="0" err="1" smtClean="0"/>
              <a:t>bearbeiten</a:t>
            </a:r>
            <a:endParaRPr lang="en-GB" noProof="0" dirty="0" smtClean="0"/>
          </a:p>
          <a:p>
            <a:pPr lvl="1"/>
            <a:r>
              <a:rPr lang="en-GB" noProof="0" dirty="0" err="1" smtClean="0"/>
              <a:t>Zweite</a:t>
            </a:r>
            <a:r>
              <a:rPr lang="en-GB" noProof="0" dirty="0" smtClean="0"/>
              <a:t> </a:t>
            </a:r>
            <a:r>
              <a:rPr lang="en-GB" noProof="0" dirty="0" err="1" smtClean="0"/>
              <a:t>Ebene</a:t>
            </a:r>
            <a:endParaRPr lang="en-GB" noProof="0" dirty="0" smtClean="0"/>
          </a:p>
          <a:p>
            <a:pPr lvl="2"/>
            <a:r>
              <a:rPr lang="en-GB" noProof="0" dirty="0" err="1" smtClean="0"/>
              <a:t>Dritte</a:t>
            </a:r>
            <a:r>
              <a:rPr lang="en-GB" noProof="0" dirty="0" smtClean="0"/>
              <a:t> </a:t>
            </a:r>
            <a:r>
              <a:rPr lang="en-GB" noProof="0" dirty="0" err="1" smtClean="0"/>
              <a:t>Ebene</a:t>
            </a:r>
            <a:endParaRPr lang="en-GB" noProof="0" dirty="0" smtClean="0"/>
          </a:p>
          <a:p>
            <a:pPr lvl="3"/>
            <a:r>
              <a:rPr lang="en-GB" noProof="0" dirty="0" err="1" smtClean="0"/>
              <a:t>Vierte</a:t>
            </a:r>
            <a:r>
              <a:rPr lang="en-GB" noProof="0" dirty="0" smtClean="0"/>
              <a:t> </a:t>
            </a:r>
            <a:r>
              <a:rPr lang="en-GB" noProof="0" dirty="0" err="1" smtClean="0"/>
              <a:t>Ebene</a:t>
            </a:r>
            <a:endParaRPr lang="en-GB" noProof="0" dirty="0" smtClean="0"/>
          </a:p>
          <a:p>
            <a:pPr lvl="4"/>
            <a:r>
              <a:rPr lang="en-GB" noProof="0" dirty="0" err="1" smtClean="0"/>
              <a:t>Fünfte</a:t>
            </a:r>
            <a:r>
              <a:rPr lang="en-GB" noProof="0" dirty="0" smtClean="0"/>
              <a:t> </a:t>
            </a:r>
            <a:r>
              <a:rPr lang="en-GB" noProof="0" dirty="0" err="1" smtClean="0"/>
              <a:t>Ebene</a:t>
            </a:r>
            <a:endParaRPr lang="en-GB" noProof="0" dirty="0"/>
          </a:p>
        </p:txBody>
      </p:sp>
    </p:spTree>
    <p:extLst>
      <p:ext uri="{BB962C8B-B14F-4D97-AF65-F5344CB8AC3E}">
        <p14:creationId xmlns:p14="http://schemas.microsoft.com/office/powerpoint/2010/main" val="18928478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mbering">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p>
            <a:r>
              <a:rPr lang="en-GB" noProof="0" dirty="0" err="1" smtClean="0"/>
              <a:t>Mastertitelformat</a:t>
            </a:r>
            <a:r>
              <a:rPr lang="en-GB" noProof="0" dirty="0" smtClean="0"/>
              <a:t> </a:t>
            </a:r>
            <a:r>
              <a:rPr lang="en-GB" noProof="0" dirty="0" err="1" smtClean="0"/>
              <a:t>bearbeiten</a:t>
            </a:r>
            <a:endParaRPr lang="en-GB" noProof="0" dirty="0"/>
          </a:p>
        </p:txBody>
      </p:sp>
      <p:sp>
        <p:nvSpPr>
          <p:cNvPr id="6" name="Textplatzhalter 5"/>
          <p:cNvSpPr>
            <a:spLocks noGrp="1"/>
          </p:cNvSpPr>
          <p:nvPr>
            <p:ph type="body" sz="quarter" idx="12" hasCustomPrompt="1"/>
          </p:nvPr>
        </p:nvSpPr>
        <p:spPr/>
        <p:txBody>
          <a:bodyPr/>
          <a:lstStyle>
            <a:lvl1pPr marL="360000" indent="-360000">
              <a:buClr>
                <a:schemeClr val="tx1"/>
              </a:buClr>
              <a:buFont typeface="+mj-lt"/>
              <a:buAutoNum type="arabicPeriod"/>
              <a:defRPr>
                <a:latin typeface="+mn-lt"/>
              </a:defRPr>
            </a:lvl1pPr>
            <a:lvl2pPr marL="360000" indent="-360000">
              <a:buClr>
                <a:schemeClr val="tx1"/>
              </a:buClr>
              <a:buFont typeface="+mj-lt"/>
              <a:buAutoNum type="arabicPeriod"/>
              <a:defRPr/>
            </a:lvl2pPr>
            <a:lvl3pPr marL="360000" indent="-360000">
              <a:buClr>
                <a:schemeClr val="tx1"/>
              </a:buClr>
              <a:buFont typeface="+mj-lt"/>
              <a:buAutoNum type="arabicPeriod"/>
              <a:defRPr/>
            </a:lvl3pPr>
            <a:lvl4pPr marL="360000" indent="-360000">
              <a:buClr>
                <a:schemeClr val="tx1"/>
              </a:buClr>
              <a:buFont typeface="+mj-lt"/>
              <a:buAutoNum type="arabicPeriod"/>
              <a:defRPr/>
            </a:lvl4pPr>
            <a:lvl5pPr marL="360000" indent="-360000">
              <a:buClr>
                <a:schemeClr val="tx1"/>
              </a:buClr>
              <a:buFont typeface="+mj-lt"/>
              <a:buAutoNum type="arabicPeriod"/>
              <a:defRPr/>
            </a:lvl5pPr>
          </a:lstStyle>
          <a:p>
            <a:pPr lvl="0"/>
            <a:r>
              <a:rPr lang="en-GB" noProof="0" dirty="0" err="1" smtClean="0"/>
              <a:t>Mastertextformat</a:t>
            </a:r>
            <a:r>
              <a:rPr lang="en-GB" noProof="0" dirty="0" smtClean="0"/>
              <a:t> </a:t>
            </a:r>
            <a:r>
              <a:rPr lang="en-GB" noProof="0" dirty="0" err="1" smtClean="0"/>
              <a:t>bearbeiten</a:t>
            </a:r>
            <a:endParaRPr lang="en-GB" noProof="0" dirty="0" smtClean="0"/>
          </a:p>
          <a:p>
            <a:pPr lvl="0"/>
            <a:r>
              <a:rPr lang="en-GB" noProof="0" dirty="0" err="1" smtClean="0"/>
              <a:t>Zweite</a:t>
            </a:r>
            <a:r>
              <a:rPr lang="en-GB" noProof="0" dirty="0" smtClean="0"/>
              <a:t> </a:t>
            </a:r>
            <a:r>
              <a:rPr lang="en-GB" noProof="0" dirty="0" err="1" smtClean="0"/>
              <a:t>Ebene</a:t>
            </a:r>
            <a:endParaRPr lang="en-GB" noProof="0" dirty="0" smtClean="0"/>
          </a:p>
          <a:p>
            <a:pPr lvl="0"/>
            <a:r>
              <a:rPr lang="en-GB" noProof="0" dirty="0" err="1" smtClean="0"/>
              <a:t>Dritte</a:t>
            </a:r>
            <a:r>
              <a:rPr lang="en-GB" noProof="0" dirty="0" smtClean="0"/>
              <a:t> </a:t>
            </a:r>
            <a:r>
              <a:rPr lang="en-GB" noProof="0" dirty="0" err="1" smtClean="0"/>
              <a:t>Ebene</a:t>
            </a:r>
            <a:endParaRPr lang="en-GB" noProof="0" dirty="0" smtClean="0"/>
          </a:p>
          <a:p>
            <a:pPr lvl="0"/>
            <a:r>
              <a:rPr lang="en-GB" noProof="0" dirty="0" err="1" smtClean="0"/>
              <a:t>Vierte</a:t>
            </a:r>
            <a:r>
              <a:rPr lang="en-GB" noProof="0" dirty="0" smtClean="0"/>
              <a:t> </a:t>
            </a:r>
            <a:r>
              <a:rPr lang="en-GB" noProof="0" dirty="0" err="1" smtClean="0"/>
              <a:t>Ebene</a:t>
            </a:r>
            <a:endParaRPr lang="en-GB" noProof="0" dirty="0" smtClean="0"/>
          </a:p>
        </p:txBody>
      </p:sp>
      <p:sp>
        <p:nvSpPr>
          <p:cNvPr id="5" name="Textfeld 4"/>
          <p:cNvSpPr txBox="1"/>
          <p:nvPr userDrawn="1"/>
        </p:nvSpPr>
        <p:spPr>
          <a:xfrm>
            <a:off x="3518452" y="3856383"/>
            <a:ext cx="184731" cy="369332"/>
          </a:xfrm>
          <a:prstGeom prst="rect">
            <a:avLst/>
          </a:prstGeom>
          <a:noFill/>
        </p:spPr>
        <p:txBody>
          <a:bodyPr wrap="none" rtlCol="0">
            <a:spAutoFit/>
          </a:bodyPr>
          <a:lstStyle/>
          <a:p>
            <a:endParaRPr lang="de-DE" dirty="0"/>
          </a:p>
        </p:txBody>
      </p:sp>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ockquote">
    <p:spTree>
      <p:nvGrpSpPr>
        <p:cNvPr id="1" name=""/>
        <p:cNvGrpSpPr/>
        <p:nvPr/>
      </p:nvGrpSpPr>
      <p:grpSpPr>
        <a:xfrm>
          <a:off x="0" y="0"/>
          <a:ext cx="0" cy="0"/>
          <a:chOff x="0" y="0"/>
          <a:chExt cx="0" cy="0"/>
        </a:xfrm>
      </p:grpSpPr>
      <p:pic>
        <p:nvPicPr>
          <p:cNvPr id="6" name="Bild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68314" y="908050"/>
            <a:ext cx="2656264" cy="2592000"/>
          </a:xfrm>
          <a:prstGeom prst="rect">
            <a:avLst/>
          </a:prstGeom>
          <a:noFill/>
        </p:spPr>
      </p:pic>
      <p:sp>
        <p:nvSpPr>
          <p:cNvPr id="2" name="Titel 1"/>
          <p:cNvSpPr>
            <a:spLocks noGrp="1"/>
          </p:cNvSpPr>
          <p:nvPr>
            <p:ph type="title"/>
          </p:nvPr>
        </p:nvSpPr>
        <p:spPr>
          <a:xfrm>
            <a:off x="2587256" y="2060575"/>
            <a:ext cx="6088432" cy="484748"/>
          </a:xfrm>
        </p:spPr>
        <p:txBody>
          <a:bodyPr/>
          <a:lstStyle>
            <a:lvl1pPr>
              <a:defRPr baseline="0">
                <a:solidFill>
                  <a:schemeClr val="accent2"/>
                </a:solidFill>
                <a:latin typeface="Franklin Gothic Medium" charset="0"/>
              </a:defRPr>
            </a:lvl1pPr>
          </a:lstStyle>
          <a:p>
            <a:r>
              <a:rPr lang="en-GB" noProof="0" dirty="0" err="1" smtClean="0"/>
              <a:t>Mastertitelformat</a:t>
            </a:r>
            <a:r>
              <a:rPr lang="de-DE" dirty="0" smtClean="0"/>
              <a:t> bearbeiten</a:t>
            </a:r>
            <a:endParaRPr lang="de-DE" dirty="0"/>
          </a:p>
        </p:txBody>
      </p:sp>
    </p:spTree>
    <p:extLst>
      <p:ext uri="{BB962C8B-B14F-4D97-AF65-F5344CB8AC3E}">
        <p14:creationId xmlns:p14="http://schemas.microsoft.com/office/powerpoint/2010/main" val="107899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fobox">
    <p:spTree>
      <p:nvGrpSpPr>
        <p:cNvPr id="1" name=""/>
        <p:cNvGrpSpPr/>
        <p:nvPr/>
      </p:nvGrpSpPr>
      <p:grpSpPr>
        <a:xfrm>
          <a:off x="0" y="0"/>
          <a:ext cx="0" cy="0"/>
          <a:chOff x="0" y="0"/>
          <a:chExt cx="0" cy="0"/>
        </a:xfrm>
      </p:grpSpPr>
      <p:pic>
        <p:nvPicPr>
          <p:cNvPr id="4" name="Bild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131318" y="908050"/>
            <a:ext cx="6881364" cy="5413278"/>
          </a:xfrm>
          <a:prstGeom prst="rect">
            <a:avLst/>
          </a:prstGeom>
        </p:spPr>
      </p:pic>
      <p:sp>
        <p:nvSpPr>
          <p:cNvPr id="2" name="Titel 1"/>
          <p:cNvSpPr>
            <a:spLocks noGrp="1"/>
          </p:cNvSpPr>
          <p:nvPr>
            <p:ph type="title"/>
          </p:nvPr>
        </p:nvSpPr>
        <p:spPr>
          <a:xfrm>
            <a:off x="1924250" y="2378290"/>
            <a:ext cx="5576930" cy="484748"/>
          </a:xfrm>
        </p:spPr>
        <p:txBody>
          <a:bodyPr/>
          <a:lstStyle>
            <a:lvl1pPr>
              <a:defRPr sz="3500" baseline="0">
                <a:solidFill>
                  <a:schemeClr val="accent2"/>
                </a:solidFill>
                <a:latin typeface="+mj-lt"/>
              </a:defRPr>
            </a:lvl1pPr>
          </a:lstStyle>
          <a:p>
            <a:r>
              <a:rPr lang="en-GB" noProof="0" dirty="0" err="1" smtClean="0"/>
              <a:t>Mastertitelformat</a:t>
            </a:r>
            <a:r>
              <a:rPr lang="de-DE" dirty="0" smtClean="0"/>
              <a:t> bearbeiten</a:t>
            </a:r>
            <a:endParaRPr lang="de-DE" dirty="0"/>
          </a:p>
        </p:txBody>
      </p:sp>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 Images left and Text right">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p>
            <a:r>
              <a:rPr lang="en-GB" noProof="0" dirty="0" err="1" smtClean="0"/>
              <a:t>Mastertitelformat</a:t>
            </a:r>
            <a:r>
              <a:rPr lang="en-GB" noProof="0" dirty="0" smtClean="0"/>
              <a:t> </a:t>
            </a:r>
            <a:r>
              <a:rPr lang="en-GB" noProof="0" dirty="0" err="1" smtClean="0"/>
              <a:t>bearbeiten</a:t>
            </a:r>
            <a:endParaRPr lang="en-GB" noProof="0" dirty="0"/>
          </a:p>
        </p:txBody>
      </p:sp>
      <p:sp>
        <p:nvSpPr>
          <p:cNvPr id="6" name="Bildplatzhalter 5"/>
          <p:cNvSpPr>
            <a:spLocks noGrp="1"/>
          </p:cNvSpPr>
          <p:nvPr>
            <p:ph type="pic" sz="quarter" idx="12"/>
          </p:nvPr>
        </p:nvSpPr>
        <p:spPr>
          <a:xfrm>
            <a:off x="468313" y="2060572"/>
            <a:ext cx="3967200" cy="4248151"/>
          </a:xfrm>
        </p:spPr>
        <p:txBody>
          <a:bodyPr/>
          <a:lstStyle/>
          <a:p>
            <a:endParaRPr lang="en-GB" noProof="0" dirty="0"/>
          </a:p>
        </p:txBody>
      </p:sp>
      <p:sp>
        <p:nvSpPr>
          <p:cNvPr id="10" name="Textplatzhalter 8"/>
          <p:cNvSpPr>
            <a:spLocks noGrp="1"/>
          </p:cNvSpPr>
          <p:nvPr>
            <p:ph type="body" sz="quarter" idx="15"/>
          </p:nvPr>
        </p:nvSpPr>
        <p:spPr>
          <a:xfrm>
            <a:off x="4708488" y="2060573"/>
            <a:ext cx="3967200" cy="4248152"/>
          </a:xfrm>
        </p:spPr>
        <p:txBody>
          <a:bodyPr/>
          <a:lstStyle>
            <a:lvl1pPr marL="0" indent="0">
              <a:buFontTx/>
              <a:buNone/>
              <a:defRPr sz="2200" baseline="0"/>
            </a:lvl1pPr>
            <a:lvl2pPr marL="360000" indent="0">
              <a:buFontTx/>
              <a:buNone/>
              <a:defRPr/>
            </a:lvl2pPr>
            <a:lvl3pPr marL="720000" indent="0">
              <a:buFontTx/>
              <a:buNone/>
              <a:defRPr/>
            </a:lvl3pPr>
            <a:lvl4pPr marL="1080000" indent="0">
              <a:buFontTx/>
              <a:buNone/>
              <a:defRPr/>
            </a:lvl4pPr>
            <a:lvl5pPr marL="1440000" indent="0">
              <a:buFontTx/>
              <a:buNone/>
              <a:defRPr/>
            </a:lvl5pPr>
          </a:lstStyle>
          <a:p>
            <a:pPr lvl="0"/>
            <a:r>
              <a:rPr lang="en-GB" noProof="0" dirty="0" err="1" smtClean="0"/>
              <a:t>Mastertextformat</a:t>
            </a:r>
            <a:r>
              <a:rPr lang="en-GB" noProof="0" dirty="0" smtClean="0"/>
              <a:t> </a:t>
            </a:r>
            <a:r>
              <a:rPr lang="en-GB" noProof="0" dirty="0" err="1" smtClean="0"/>
              <a:t>bearbeiten</a:t>
            </a:r>
            <a:endParaRPr lang="en-GB" noProof="0" dirty="0" smtClean="0"/>
          </a:p>
        </p:txBody>
      </p:sp>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Images right and Text left">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p>
            <a:r>
              <a:rPr lang="en-GB" noProof="0" dirty="0" err="1" smtClean="0"/>
              <a:t>Mastertitelformat</a:t>
            </a:r>
            <a:r>
              <a:rPr lang="en-GB" noProof="0" dirty="0" smtClean="0"/>
              <a:t> </a:t>
            </a:r>
            <a:r>
              <a:rPr lang="en-GB" noProof="0" dirty="0" err="1" smtClean="0"/>
              <a:t>bearbeiten</a:t>
            </a:r>
            <a:endParaRPr lang="en-GB" noProof="0" dirty="0"/>
          </a:p>
        </p:txBody>
      </p:sp>
      <p:sp>
        <p:nvSpPr>
          <p:cNvPr id="6" name="Bildplatzhalter 5"/>
          <p:cNvSpPr>
            <a:spLocks noGrp="1"/>
          </p:cNvSpPr>
          <p:nvPr>
            <p:ph type="pic" sz="quarter" idx="12"/>
          </p:nvPr>
        </p:nvSpPr>
        <p:spPr>
          <a:xfrm>
            <a:off x="4708488" y="2060575"/>
            <a:ext cx="3967200" cy="4248151"/>
          </a:xfrm>
        </p:spPr>
        <p:txBody>
          <a:bodyPr/>
          <a:lstStyle/>
          <a:p>
            <a:endParaRPr lang="en-GB" noProof="0" dirty="0"/>
          </a:p>
        </p:txBody>
      </p:sp>
      <p:sp>
        <p:nvSpPr>
          <p:cNvPr id="10" name="Textplatzhalter 8"/>
          <p:cNvSpPr>
            <a:spLocks noGrp="1"/>
          </p:cNvSpPr>
          <p:nvPr>
            <p:ph type="body" sz="quarter" idx="15"/>
          </p:nvPr>
        </p:nvSpPr>
        <p:spPr>
          <a:xfrm>
            <a:off x="468313" y="2060573"/>
            <a:ext cx="3967200" cy="4248152"/>
          </a:xfrm>
        </p:spPr>
        <p:txBody>
          <a:bodyPr/>
          <a:lstStyle>
            <a:lvl1pPr marL="0" indent="0" algn="l">
              <a:buFontTx/>
              <a:buNone/>
              <a:defRPr sz="2200" baseline="0"/>
            </a:lvl1pPr>
            <a:lvl2pPr marL="360000" indent="0">
              <a:buFontTx/>
              <a:buNone/>
              <a:defRPr/>
            </a:lvl2pPr>
            <a:lvl3pPr marL="720000" indent="0">
              <a:buFontTx/>
              <a:buNone/>
              <a:defRPr/>
            </a:lvl3pPr>
            <a:lvl4pPr marL="1080000" indent="0">
              <a:buFontTx/>
              <a:buNone/>
              <a:defRPr/>
            </a:lvl4pPr>
            <a:lvl5pPr marL="1440000" indent="0">
              <a:buFontTx/>
              <a:buNone/>
              <a:defRPr/>
            </a:lvl5pPr>
          </a:lstStyle>
          <a:p>
            <a:pPr lvl="0"/>
            <a:r>
              <a:rPr lang="en-GB" noProof="0" dirty="0" err="1" smtClean="0"/>
              <a:t>Mastertextformat</a:t>
            </a:r>
            <a:r>
              <a:rPr lang="en-GB" noProof="0" dirty="0" smtClean="0"/>
              <a:t> </a:t>
            </a:r>
            <a:r>
              <a:rPr lang="en-GB" noProof="0" dirty="0" err="1" smtClean="0"/>
              <a:t>bearbeiten</a:t>
            </a:r>
            <a:endParaRPr lang="en-GB" noProof="0" dirty="0" smtClean="0"/>
          </a:p>
        </p:txBody>
      </p:sp>
    </p:spTree>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10" Type="http://schemas.openxmlformats.org/officeDocument/2006/relationships/image" Target="../media/image1.pn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2756" y="2060575"/>
            <a:ext cx="8218487" cy="615553"/>
          </a:xfrm>
          <a:prstGeom prst="rect">
            <a:avLst/>
          </a:prstGeom>
        </p:spPr>
        <p:txBody>
          <a:bodyPr vert="horz" lIns="0" tIns="0" rIns="0" bIns="0" rtlCol="0" anchor="t" anchorCtr="0">
            <a:spAutoFit/>
          </a:bodyPr>
          <a:lstStyle/>
          <a:p>
            <a:r>
              <a:rPr lang="en-GB" noProof="0" dirty="0" err="1" smtClean="0"/>
              <a:t>Mastertitelformat</a:t>
            </a:r>
            <a:r>
              <a:rPr lang="de-AT" dirty="0" smtClean="0"/>
              <a:t> bearbeiten</a:t>
            </a:r>
            <a:endParaRPr lang="de-DE" dirty="0"/>
          </a:p>
        </p:txBody>
      </p:sp>
      <p:pic>
        <p:nvPicPr>
          <p:cNvPr id="8" name="Bild 7"/>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6709728" y="302179"/>
            <a:ext cx="1965960" cy="313944"/>
          </a:xfrm>
          <a:prstGeom prst="rect">
            <a:avLst/>
          </a:prstGeom>
        </p:spPr>
      </p:pic>
    </p:spTree>
    <p:extLst>
      <p:ext uri="{BB962C8B-B14F-4D97-AF65-F5344CB8AC3E}">
        <p14:creationId xmlns:p14="http://schemas.microsoft.com/office/powerpoint/2010/main" val="93704586"/>
      </p:ext>
    </p:extLst>
  </p:cSld>
  <p:clrMap bg1="lt1" tx1="dk1" bg2="lt2" tx2="dk2" accent1="accent1" accent2="accent2" accent3="accent3" accent4="accent4" accent5="accent5" accent6="accent6" hlink="hlink" folHlink="folHlink"/>
  <p:sldLayoutIdLst>
    <p:sldLayoutId id="2147483824" r:id="rId1"/>
    <p:sldLayoutId id="2147483839" r:id="rId2"/>
    <p:sldLayoutId id="2147483840" r:id="rId3"/>
  </p:sldLayoutIdLst>
  <p:timing>
    <p:tnLst>
      <p:par>
        <p:cTn id="1" dur="indefinite" restart="never" nodeType="tmRoot"/>
      </p:par>
    </p:tnLst>
  </p:timing>
  <p:hf hdr="0" dt="0"/>
  <p:txStyles>
    <p:titleStyle>
      <a:lvl1pPr algn="l" defTabSz="609570" rtl="0" eaLnBrk="1" latinLnBrk="0" hangingPunct="1">
        <a:spcBef>
          <a:spcPct val="0"/>
        </a:spcBef>
        <a:buNone/>
        <a:defRPr sz="4000" kern="1200" baseline="0">
          <a:solidFill>
            <a:schemeClr val="tx1"/>
          </a:solidFill>
          <a:latin typeface="Franklin Gothic Demi" charset="0"/>
          <a:ea typeface="+mj-ea"/>
          <a:cs typeface="+mj-cs"/>
        </a:defRPr>
      </a:lvl1pPr>
    </p:titleStyle>
    <p:bodyStyle>
      <a:lvl1pPr marL="457178" indent="-457178" algn="l" defTabSz="609570" rtl="0" eaLnBrk="1" latinLnBrk="0" hangingPunct="1">
        <a:spcBef>
          <a:spcPct val="20000"/>
        </a:spcBef>
        <a:buFont typeface="Arial"/>
        <a:buChar char="•"/>
        <a:defRPr sz="1500" b="0" i="0" kern="1200" baseline="0">
          <a:solidFill>
            <a:schemeClr val="tx1"/>
          </a:solidFill>
          <a:latin typeface="Franklin Gothic Book Standard" charset="0"/>
          <a:ea typeface="+mn-ea"/>
          <a:cs typeface="+mn-cs"/>
        </a:defRPr>
      </a:lvl1pPr>
      <a:lvl2pPr marL="990550" indent="-380981" algn="l" defTabSz="609570" rtl="0" eaLnBrk="1" latinLnBrk="0" hangingPunct="1">
        <a:spcBef>
          <a:spcPct val="20000"/>
        </a:spcBef>
        <a:buFont typeface="Arial"/>
        <a:buChar char="–"/>
        <a:defRPr sz="1500" b="0" i="0" kern="1200" baseline="0">
          <a:solidFill>
            <a:schemeClr val="tx1"/>
          </a:solidFill>
          <a:latin typeface="Franklin Gothic Book Standard" charset="0"/>
          <a:ea typeface="+mn-ea"/>
          <a:cs typeface="+mn-cs"/>
        </a:defRPr>
      </a:lvl2pPr>
      <a:lvl3pPr marL="1523925" indent="-304784" algn="l" defTabSz="609570" rtl="0" eaLnBrk="1" latinLnBrk="0" hangingPunct="1">
        <a:spcBef>
          <a:spcPct val="20000"/>
        </a:spcBef>
        <a:buFont typeface="Arial"/>
        <a:buChar char="•"/>
        <a:defRPr sz="1500" b="0" i="0" kern="1200" baseline="0">
          <a:solidFill>
            <a:schemeClr val="tx1"/>
          </a:solidFill>
          <a:latin typeface="Franklin Gothic Book Standard" charset="0"/>
          <a:ea typeface="+mn-ea"/>
          <a:cs typeface="+mn-cs"/>
        </a:defRPr>
      </a:lvl3pPr>
      <a:lvl4pPr marL="2133493" indent="-304784" algn="l" defTabSz="609570" rtl="0" eaLnBrk="1" latinLnBrk="0" hangingPunct="1">
        <a:spcBef>
          <a:spcPct val="20000"/>
        </a:spcBef>
        <a:buFont typeface="Arial"/>
        <a:buChar char="–"/>
        <a:defRPr sz="1500" b="0" i="0" kern="1200" baseline="0">
          <a:solidFill>
            <a:schemeClr val="tx1"/>
          </a:solidFill>
          <a:latin typeface="Franklin Gothic Book Standard" charset="0"/>
          <a:ea typeface="+mn-ea"/>
          <a:cs typeface="+mn-cs"/>
        </a:defRPr>
      </a:lvl4pPr>
      <a:lvl5pPr marL="2743062" indent="-304784" algn="l" defTabSz="609570" rtl="0" eaLnBrk="1" latinLnBrk="0" hangingPunct="1">
        <a:spcBef>
          <a:spcPct val="20000"/>
        </a:spcBef>
        <a:buFont typeface="Arial"/>
        <a:buChar char="»"/>
        <a:defRPr sz="1500" b="0" i="0" kern="1200" baseline="0">
          <a:solidFill>
            <a:schemeClr val="tx1"/>
          </a:solidFill>
          <a:latin typeface="Franklin Gothic Book Standard" charset="0"/>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de-DE"/>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userDrawn="1">
          <p15:clr>
            <a:srgbClr val="F26B43"/>
          </p15:clr>
        </p15:guide>
        <p15:guide id="2" pos="295" userDrawn="1">
          <p15:clr>
            <a:srgbClr val="F26B43"/>
          </p15:clr>
        </p15:guide>
        <p15:guide id="3" pos="5465" userDrawn="1">
          <p15:clr>
            <a:srgbClr val="F26B43"/>
          </p15:clr>
        </p15:guide>
        <p15:guide id="4" orient="horz" pos="2160" userDrawn="1">
          <p15:clr>
            <a:srgbClr val="F26B43"/>
          </p15:clr>
        </p15:guide>
        <p15:guide id="5" orient="horz" pos="3861" userDrawn="1">
          <p15:clr>
            <a:srgbClr val="F26B43"/>
          </p15:clr>
        </p15:guide>
        <p15:guide id="6" orient="horz" pos="187" userDrawn="1">
          <p15:clr>
            <a:srgbClr val="F26B43"/>
          </p15:clr>
        </p15:guide>
        <p15:guide id="7" orient="horz" pos="1298" userDrawn="1">
          <p15:clr>
            <a:srgbClr val="F26B43"/>
          </p15:clr>
        </p15:guide>
        <p15:guide id="8" pos="3402" userDrawn="1">
          <p15:clr>
            <a:srgbClr val="F26B43"/>
          </p15:clr>
        </p15:guide>
        <p15:guide id="9" orient="horz" pos="5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68313" y="921957"/>
            <a:ext cx="8207375" cy="969496"/>
          </a:xfrm>
          <a:prstGeom prst="rect">
            <a:avLst/>
          </a:prstGeom>
        </p:spPr>
        <p:txBody>
          <a:bodyPr vert="horz" lIns="0" tIns="0" rIns="0" bIns="0" rtlCol="0" anchor="t" anchorCtr="0">
            <a:spAutoFit/>
          </a:bodyPr>
          <a:lstStyle/>
          <a:p>
            <a:r>
              <a:rPr lang="en-GB" noProof="0" dirty="0" smtClean="0"/>
              <a:t>Insert title for the sheet with two lines </a:t>
            </a:r>
            <a:br>
              <a:rPr lang="en-GB" noProof="0" dirty="0" smtClean="0"/>
            </a:br>
            <a:r>
              <a:rPr lang="en-GB" noProof="0" dirty="0" smtClean="0"/>
              <a:t>of text</a:t>
            </a:r>
            <a:endParaRPr lang="en-GB" noProof="0" dirty="0"/>
          </a:p>
        </p:txBody>
      </p:sp>
      <p:sp>
        <p:nvSpPr>
          <p:cNvPr id="3" name="Textplatzhalter 2"/>
          <p:cNvSpPr>
            <a:spLocks noGrp="1"/>
          </p:cNvSpPr>
          <p:nvPr>
            <p:ph type="body" idx="1"/>
          </p:nvPr>
        </p:nvSpPr>
        <p:spPr>
          <a:xfrm>
            <a:off x="468313" y="2060575"/>
            <a:ext cx="8207375" cy="4248150"/>
          </a:xfrm>
          <a:prstGeom prst="rect">
            <a:avLst/>
          </a:prstGeom>
        </p:spPr>
        <p:txBody>
          <a:bodyPr vert="horz" lIns="0" tIns="0" rIns="0" bIns="0" rtlCol="0">
            <a:noAutofit/>
          </a:bodyPr>
          <a:lstStyle/>
          <a:p>
            <a:pPr lvl="0"/>
            <a:r>
              <a:rPr lang="en-GB" noProof="0" dirty="0" err="1" smtClean="0"/>
              <a:t>Mastertextformat</a:t>
            </a:r>
            <a:r>
              <a:rPr lang="en-GB" noProof="0" dirty="0" smtClean="0"/>
              <a:t> </a:t>
            </a:r>
            <a:r>
              <a:rPr lang="en-GB" noProof="0" dirty="0" err="1" smtClean="0"/>
              <a:t>bearbeiten</a:t>
            </a:r>
            <a:r>
              <a:rPr lang="en-GB" noProof="0" dirty="0" smtClean="0"/>
              <a:t> </a:t>
            </a:r>
          </a:p>
          <a:p>
            <a:pPr lvl="1"/>
            <a:r>
              <a:rPr lang="en-GB" noProof="0" dirty="0" err="1" smtClean="0"/>
              <a:t>Zweite</a:t>
            </a:r>
            <a:r>
              <a:rPr lang="en-GB" noProof="0" dirty="0" smtClean="0"/>
              <a:t> </a:t>
            </a:r>
            <a:r>
              <a:rPr lang="en-GB" noProof="0" dirty="0" err="1" smtClean="0"/>
              <a:t>Ebene</a:t>
            </a:r>
            <a:r>
              <a:rPr lang="en-GB" noProof="0" dirty="0" smtClean="0"/>
              <a:t> </a:t>
            </a:r>
          </a:p>
          <a:p>
            <a:pPr lvl="2"/>
            <a:r>
              <a:rPr lang="en-GB" noProof="0" dirty="0" err="1" smtClean="0"/>
              <a:t>Dritte</a:t>
            </a:r>
            <a:r>
              <a:rPr lang="en-GB" noProof="0" dirty="0" smtClean="0"/>
              <a:t> </a:t>
            </a:r>
            <a:r>
              <a:rPr lang="en-GB" noProof="0" dirty="0" err="1" smtClean="0"/>
              <a:t>Ebene</a:t>
            </a:r>
            <a:r>
              <a:rPr lang="en-GB" noProof="0" dirty="0" smtClean="0"/>
              <a:t> </a:t>
            </a:r>
          </a:p>
          <a:p>
            <a:pPr lvl="3"/>
            <a:r>
              <a:rPr lang="en-GB" noProof="0" dirty="0" err="1" smtClean="0"/>
              <a:t>Vierte</a:t>
            </a:r>
            <a:r>
              <a:rPr lang="en-GB" noProof="0" dirty="0" smtClean="0"/>
              <a:t> </a:t>
            </a:r>
            <a:r>
              <a:rPr lang="en-GB" noProof="0" dirty="0" err="1" smtClean="0"/>
              <a:t>Ebene</a:t>
            </a:r>
            <a:r>
              <a:rPr lang="en-GB" noProof="0" dirty="0" smtClean="0"/>
              <a:t> </a:t>
            </a:r>
          </a:p>
          <a:p>
            <a:pPr lvl="4"/>
            <a:r>
              <a:rPr lang="en-GB" noProof="0" dirty="0" err="1" smtClean="0"/>
              <a:t>Fünfte</a:t>
            </a:r>
            <a:r>
              <a:rPr lang="en-GB" noProof="0" dirty="0" smtClean="0"/>
              <a:t> </a:t>
            </a:r>
            <a:r>
              <a:rPr lang="en-GB" noProof="0" dirty="0" err="1" smtClean="0"/>
              <a:t>Ebene</a:t>
            </a:r>
            <a:endParaRPr lang="en-GB" noProof="0" dirty="0"/>
          </a:p>
        </p:txBody>
      </p:sp>
      <p:pic>
        <p:nvPicPr>
          <p:cNvPr id="7" name="Bild 6"/>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6709728" y="302179"/>
            <a:ext cx="1965960" cy="313944"/>
          </a:xfrm>
          <a:prstGeom prst="rect">
            <a:avLst/>
          </a:prstGeom>
        </p:spPr>
      </p:pic>
    </p:spTree>
    <p:extLst>
      <p:ext uri="{BB962C8B-B14F-4D97-AF65-F5344CB8AC3E}">
        <p14:creationId xmlns:p14="http://schemas.microsoft.com/office/powerpoint/2010/main" val="1620680435"/>
      </p:ext>
    </p:extLst>
  </p:cSld>
  <p:clrMap bg1="lt1" tx1="dk1" bg2="lt2" tx2="dk2" accent1="accent1" accent2="accent2" accent3="accent3" accent4="accent4" accent5="accent5" accent6="accent6" hlink="hlink" folHlink="folHlink"/>
  <p:sldLayoutIdLst>
    <p:sldLayoutId id="2147483841" r:id="rId1"/>
    <p:sldLayoutId id="2147483843" r:id="rId2"/>
    <p:sldLayoutId id="2147483857" r:id="rId3"/>
    <p:sldLayoutId id="2147483858" r:id="rId4"/>
    <p:sldLayoutId id="2147483849" r:id="rId5"/>
    <p:sldLayoutId id="2147483859" r:id="rId6"/>
    <p:sldLayoutId id="2147483855" r:id="rId7"/>
    <p:sldLayoutId id="2147483829" r:id="rId8"/>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3500" b="0" i="0" kern="1200" baseline="0">
          <a:solidFill>
            <a:schemeClr val="tx1"/>
          </a:solidFill>
          <a:latin typeface="Franklin Gothic Demi" charset="0"/>
          <a:ea typeface="+mj-ea"/>
          <a:cs typeface="+mj-cs"/>
        </a:defRPr>
      </a:lvl1pPr>
    </p:titleStyle>
    <p:bodyStyle>
      <a:lvl1pPr marL="360000" indent="-360000" algn="l" defTabSz="914400" rtl="0" eaLnBrk="1" latinLnBrk="0" hangingPunct="1">
        <a:lnSpc>
          <a:spcPct val="90000"/>
        </a:lnSpc>
        <a:spcBef>
          <a:spcPts val="1000"/>
        </a:spcBef>
        <a:spcAft>
          <a:spcPts val="500"/>
        </a:spcAft>
        <a:buClr>
          <a:schemeClr val="tx1"/>
        </a:buClr>
        <a:buFont typeface="Arial"/>
        <a:buChar char="•"/>
        <a:defRPr sz="2200" kern="1200" baseline="0">
          <a:solidFill>
            <a:schemeClr val="tx1"/>
          </a:solidFill>
          <a:latin typeface="+mn-lt"/>
          <a:ea typeface="+mn-ea"/>
          <a:cs typeface="+mn-cs"/>
        </a:defRPr>
      </a:lvl1pPr>
      <a:lvl2pPr marL="720000" indent="-360000" algn="l" defTabSz="914400" rtl="0" eaLnBrk="1" latinLnBrk="0" hangingPunct="1">
        <a:lnSpc>
          <a:spcPct val="90000"/>
        </a:lnSpc>
        <a:spcBef>
          <a:spcPts val="1000"/>
        </a:spcBef>
        <a:spcAft>
          <a:spcPts val="500"/>
        </a:spcAft>
        <a:buClr>
          <a:schemeClr val="tx1"/>
        </a:buClr>
        <a:buFont typeface="Symbol" charset="2"/>
        <a:buChar char="-"/>
        <a:defRPr sz="2200" kern="1200" baseline="0">
          <a:solidFill>
            <a:schemeClr val="tx1"/>
          </a:solidFill>
          <a:latin typeface="+mn-lt"/>
          <a:ea typeface="+mn-ea"/>
          <a:cs typeface="+mn-cs"/>
        </a:defRPr>
      </a:lvl2pPr>
      <a:lvl3pPr marL="1080000" indent="-360000" algn="l" defTabSz="914400" rtl="0" eaLnBrk="1" latinLnBrk="0" hangingPunct="1">
        <a:lnSpc>
          <a:spcPct val="90000"/>
        </a:lnSpc>
        <a:spcBef>
          <a:spcPts val="1000"/>
        </a:spcBef>
        <a:spcAft>
          <a:spcPts val="500"/>
        </a:spcAft>
        <a:buFont typeface="Symbol" charset="2"/>
        <a:buChar char="-"/>
        <a:defRPr sz="2200" kern="1200" baseline="0">
          <a:solidFill>
            <a:schemeClr val="tx1"/>
          </a:solidFill>
          <a:latin typeface="+mn-lt"/>
          <a:ea typeface="+mn-ea"/>
          <a:cs typeface="+mn-cs"/>
        </a:defRPr>
      </a:lvl3pPr>
      <a:lvl4pPr marL="1440000" indent="-360000" algn="l" defTabSz="914400" rtl="0" eaLnBrk="1" latinLnBrk="0" hangingPunct="1">
        <a:lnSpc>
          <a:spcPct val="90000"/>
        </a:lnSpc>
        <a:spcBef>
          <a:spcPts val="1000"/>
        </a:spcBef>
        <a:spcAft>
          <a:spcPts val="500"/>
        </a:spcAft>
        <a:buFont typeface="Symbol" charset="2"/>
        <a:buChar char="-"/>
        <a:defRPr sz="2200" kern="1200" baseline="0">
          <a:solidFill>
            <a:schemeClr val="tx1"/>
          </a:solidFill>
          <a:latin typeface="+mn-lt"/>
          <a:ea typeface="+mn-ea"/>
          <a:cs typeface="+mn-cs"/>
        </a:defRPr>
      </a:lvl4pPr>
      <a:lvl5pPr marL="1800000" indent="-360000" algn="l" defTabSz="914400" rtl="0" eaLnBrk="1" latinLnBrk="0" hangingPunct="1">
        <a:lnSpc>
          <a:spcPct val="90000"/>
        </a:lnSpc>
        <a:spcBef>
          <a:spcPts val="1000"/>
        </a:spcBef>
        <a:spcAft>
          <a:spcPts val="500"/>
        </a:spcAft>
        <a:buFont typeface="Symbol" charset="2"/>
        <a:buChar char="-"/>
        <a:defRPr sz="2200"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userDrawn="1">
          <p15:clr>
            <a:srgbClr val="F26B43"/>
          </p15:clr>
        </p15:guide>
        <p15:guide id="2" pos="5465" userDrawn="1">
          <p15:clr>
            <a:srgbClr val="F26B43"/>
          </p15:clr>
        </p15:guide>
        <p15:guide id="3" pos="295" userDrawn="1">
          <p15:clr>
            <a:srgbClr val="F26B43"/>
          </p15:clr>
        </p15:guide>
        <p15:guide id="4" orient="horz" pos="2160" userDrawn="1">
          <p15:clr>
            <a:srgbClr val="F26B43"/>
          </p15:clr>
        </p15:guide>
        <p15:guide id="5" orient="horz" pos="4110" userDrawn="1">
          <p15:clr>
            <a:srgbClr val="F26B43"/>
          </p15:clr>
        </p15:guide>
        <p15:guide id="6" orient="horz" pos="3974" userDrawn="1">
          <p15:clr>
            <a:srgbClr val="F26B43"/>
          </p15:clr>
        </p15:guide>
        <p15:guide id="7" orient="horz" pos="572" userDrawn="1">
          <p15:clr>
            <a:srgbClr val="F26B43"/>
          </p15:clr>
        </p15:guide>
        <p15:guide id="8" orient="horz" pos="1298" userDrawn="1">
          <p15:clr>
            <a:srgbClr val="F26B43"/>
          </p15:clr>
        </p15:guide>
        <p15:guide id="9" orient="horz" pos="18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keep.eu/" TargetMode="Externa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hyperlink" Target="http://www.interact-eu.net/library?field_fields_of_expertise_tid=18#o=library/video-interreg-south-baltic-project-unlocked-investments-47-million-eur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11982" y="1514328"/>
            <a:ext cx="4932362" cy="1846659"/>
          </a:xfrm>
        </p:spPr>
        <p:txBody>
          <a:bodyPr/>
          <a:lstStyle/>
          <a:p>
            <a:r>
              <a:rPr lang="en-GB" dirty="0" smtClean="0"/>
              <a:t>How can Interreg make a difference TO7 network example</a:t>
            </a:r>
            <a:endParaRPr lang="en-GB" dirty="0"/>
          </a:p>
        </p:txBody>
      </p:sp>
      <p:sp>
        <p:nvSpPr>
          <p:cNvPr id="5" name="Untertitel 4"/>
          <p:cNvSpPr>
            <a:spLocks noGrp="1"/>
          </p:cNvSpPr>
          <p:nvPr>
            <p:ph type="subTitle" idx="1"/>
          </p:nvPr>
        </p:nvSpPr>
        <p:spPr>
          <a:xfrm>
            <a:off x="468313" y="3508349"/>
            <a:ext cx="4932362" cy="1151084"/>
          </a:xfrm>
        </p:spPr>
        <p:txBody>
          <a:bodyPr/>
          <a:lstStyle/>
          <a:p>
            <a:r>
              <a:rPr lang="en-GB" dirty="0" smtClean="0"/>
              <a:t>Annual event </a:t>
            </a:r>
          </a:p>
          <a:p>
            <a:r>
              <a:rPr lang="en-GB" dirty="0" smtClean="0"/>
              <a:t>Italia - Francia Maritimo 2014-2020</a:t>
            </a:r>
          </a:p>
          <a:p>
            <a:r>
              <a:rPr lang="en-GB" dirty="0" smtClean="0"/>
              <a:t>16 November  2017  I  Genoa, Italy</a:t>
            </a:r>
          </a:p>
        </p:txBody>
      </p:sp>
      <p:pic>
        <p:nvPicPr>
          <p:cNvPr id="10" name="Bildplatzhalter 9"/>
          <p:cNvPicPr>
            <a:picLocks noGrp="1" noChangeAspect="1"/>
          </p:cNvPicPr>
          <p:nvPr>
            <p:ph type="pic" sz="quarter" idx="10"/>
          </p:nvPr>
        </p:nvPicPr>
        <p:blipFill>
          <a:blip r:embed="rId2" cstate="print">
            <a:extLst>
              <a:ext uri="{28A0092B-C50C-407E-A947-70E740481C1C}">
                <a14:useLocalDpi xmlns:a14="http://schemas.microsoft.com/office/drawing/2010/main"/>
              </a:ext>
            </a:extLst>
          </a:blip>
          <a:stretch>
            <a:fillRect/>
          </a:stretch>
        </p:blipFill>
        <p:spPr>
          <a:xfrm>
            <a:off x="5688013" y="2534137"/>
            <a:ext cx="2987675" cy="2610199"/>
          </a:xfrm>
        </p:spPr>
      </p:pic>
      <p:sp>
        <p:nvSpPr>
          <p:cNvPr id="12" name="Textplatzhalter 11"/>
          <p:cNvSpPr>
            <a:spLocks noGrp="1"/>
          </p:cNvSpPr>
          <p:nvPr>
            <p:ph type="body" sz="quarter" idx="11"/>
          </p:nvPr>
        </p:nvSpPr>
        <p:spPr>
          <a:xfrm>
            <a:off x="468313" y="4866606"/>
            <a:ext cx="4932362" cy="384721"/>
          </a:xfrm>
        </p:spPr>
        <p:txBody>
          <a:bodyPr/>
          <a:lstStyle/>
          <a:p>
            <a:pPr marL="0" indent="0">
              <a:buNone/>
            </a:pPr>
            <a:r>
              <a:rPr lang="en-GB" dirty="0" smtClean="0"/>
              <a:t>Ulf Wikström, Interact</a:t>
            </a:r>
            <a:endParaRPr lang="en-GB" dirty="0">
              <a:solidFill>
                <a:schemeClr val="accent2"/>
              </a:solidFill>
            </a:endParaRPr>
          </a:p>
        </p:txBody>
      </p:sp>
    </p:spTree>
    <p:extLst>
      <p:ext uri="{BB962C8B-B14F-4D97-AF65-F5344CB8AC3E}">
        <p14:creationId xmlns:p14="http://schemas.microsoft.com/office/powerpoint/2010/main" val="259649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p>
            <a:r>
              <a:rPr lang="en-GB" dirty="0" smtClean="0"/>
              <a:t>The added value can also be shown by</a:t>
            </a:r>
            <a:endParaRPr lang="en-GB" dirty="0"/>
          </a:p>
        </p:txBody>
      </p:sp>
      <p:pic>
        <p:nvPicPr>
          <p:cNvPr id="11" name="Bildplatzhalter 10"/>
          <p:cNvPicPr>
            <a:picLocks noGrp="1" noChangeAspect="1"/>
          </p:cNvPicPr>
          <p:nvPr>
            <p:ph type="pic" sz="quarter" idx="12"/>
          </p:nvPr>
        </p:nvPicPr>
        <p:blipFill>
          <a:blip r:embed="rId3" cstate="print">
            <a:extLst>
              <a:ext uri="{28A0092B-C50C-407E-A947-70E740481C1C}">
                <a14:useLocalDpi xmlns:a14="http://schemas.microsoft.com/office/drawing/2010/main"/>
              </a:ext>
            </a:extLst>
          </a:blip>
          <a:srcRect/>
          <a:stretch>
            <a:fillRect/>
          </a:stretch>
        </p:blipFill>
        <p:spPr/>
      </p:pic>
      <p:sp>
        <p:nvSpPr>
          <p:cNvPr id="6" name="Textplatzhalter 5"/>
          <p:cNvSpPr>
            <a:spLocks noGrp="1"/>
          </p:cNvSpPr>
          <p:nvPr>
            <p:ph type="body" sz="quarter" idx="15"/>
          </p:nvPr>
        </p:nvSpPr>
        <p:spPr/>
        <p:txBody>
          <a:bodyPr/>
          <a:lstStyle/>
          <a:p>
            <a:pPr algn="l"/>
            <a:r>
              <a:rPr lang="en-GB" dirty="0" smtClean="0">
                <a:solidFill>
                  <a:schemeClr val="accent2"/>
                </a:solidFill>
                <a:latin typeface="+mj-lt"/>
              </a:rPr>
              <a:t>Being a test bed for developed projects</a:t>
            </a:r>
          </a:p>
          <a:p>
            <a:pPr algn="l"/>
            <a:r>
              <a:rPr lang="en-GB" dirty="0" smtClean="0"/>
              <a:t>A Horizon project results and ideas need often to be tested and Interreg programs/regions would be extremely good for that</a:t>
            </a:r>
          </a:p>
          <a:p>
            <a:pPr algn="l"/>
            <a:r>
              <a:rPr lang="en-GB" dirty="0" smtClean="0">
                <a:solidFill>
                  <a:schemeClr val="accent2"/>
                </a:solidFill>
                <a:latin typeface="+mj-lt"/>
              </a:rPr>
              <a:t>Complementing TEN-T activities</a:t>
            </a:r>
          </a:p>
          <a:p>
            <a:pPr algn="l"/>
            <a:r>
              <a:rPr lang="en-GB" dirty="0" smtClean="0"/>
              <a:t>Building and connecting sub corridors to the major TEN-T corridors – or being partners in digitalisation projects in a blended concept with PPP</a:t>
            </a:r>
            <a:endParaRPr lang="en-GB" dirty="0"/>
          </a:p>
        </p:txBody>
      </p:sp>
    </p:spTree>
    <p:extLst>
      <p:ext uri="{BB962C8B-B14F-4D97-AF65-F5344CB8AC3E}">
        <p14:creationId xmlns:p14="http://schemas.microsoft.com/office/powerpoint/2010/main" val="556133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p>
            <a:r>
              <a:rPr lang="en-GB" dirty="0" smtClean="0"/>
              <a:t>Interreg collect evidence and memory</a:t>
            </a:r>
            <a:endParaRPr lang="en-GB" dirty="0"/>
          </a:p>
        </p:txBody>
      </p:sp>
      <p:pic>
        <p:nvPicPr>
          <p:cNvPr id="4" name="Content Placeholder 3">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12614" y="3136392"/>
            <a:ext cx="5370475" cy="1388564"/>
          </a:xfrm>
        </p:spPr>
      </p:pic>
    </p:spTree>
    <p:extLst>
      <p:ext uri="{BB962C8B-B14F-4D97-AF65-F5344CB8AC3E}">
        <p14:creationId xmlns:p14="http://schemas.microsoft.com/office/powerpoint/2010/main" val="1725755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Analysing good TO7 projects in KEEP</a:t>
            </a:r>
            <a:endParaRPr lang="en-GB" dirty="0"/>
          </a:p>
        </p:txBody>
      </p:sp>
      <p:sp>
        <p:nvSpPr>
          <p:cNvPr id="3" name="Text Placeholder 2"/>
          <p:cNvSpPr>
            <a:spLocks noGrp="1"/>
          </p:cNvSpPr>
          <p:nvPr>
            <p:ph type="body" sz="quarter" idx="12"/>
          </p:nvPr>
        </p:nvSpPr>
        <p:spPr/>
        <p:txBody>
          <a:bodyPr/>
          <a:lstStyle/>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771745954"/>
              </p:ext>
            </p:extLst>
          </p:nvPr>
        </p:nvGraphicFramePr>
        <p:xfrm>
          <a:off x="347473" y="2069719"/>
          <a:ext cx="8328216" cy="4275915"/>
        </p:xfrm>
        <a:graphic>
          <a:graphicData uri="http://schemas.openxmlformats.org/drawingml/2006/table">
            <a:tbl>
              <a:tblPr>
                <a:tableStyleId>{5C22544A-7EE6-4342-B048-85BDC9FD1C3A}</a:tableStyleId>
              </a:tblPr>
              <a:tblGrid>
                <a:gridCol w="2804399"/>
                <a:gridCol w="2988528"/>
                <a:gridCol w="1657144"/>
                <a:gridCol w="878145"/>
              </a:tblGrid>
              <a:tr h="92519">
                <a:tc>
                  <a:txBody>
                    <a:bodyPr/>
                    <a:lstStyle/>
                    <a:p>
                      <a:pPr algn="l" fontAlgn="b"/>
                      <a:r>
                        <a:rPr lang="en-GB" sz="600" u="none" strike="noStrike">
                          <a:effectLst/>
                        </a:rPr>
                        <a:t>Programme</a:t>
                      </a:r>
                      <a:endParaRPr lang="en-GB" sz="600" b="1"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Project Name</a:t>
                      </a:r>
                      <a:endParaRPr lang="en-GB" sz="600" b="1"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Acronym</a:t>
                      </a:r>
                      <a:endParaRPr lang="en-GB" sz="600" b="1"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Period</a:t>
                      </a:r>
                      <a:endParaRPr lang="en-GB" sz="600" b="1" i="0" u="none" strike="noStrike">
                        <a:solidFill>
                          <a:srgbClr val="000000"/>
                        </a:solidFill>
                        <a:effectLst/>
                        <a:latin typeface="Calibri" panose="020F0502020204030204" pitchFamily="34" charset="0"/>
                      </a:endParaRPr>
                    </a:p>
                  </a:txBody>
                  <a:tcPr marL="3855" marR="3855" marT="3855" marB="0" anchor="b"/>
                </a:tc>
              </a:tr>
              <a:tr h="185037">
                <a:tc>
                  <a:txBody>
                    <a:bodyPr/>
                    <a:lstStyle/>
                    <a:p>
                      <a:pPr algn="l" fontAlgn="b"/>
                      <a:r>
                        <a:rPr lang="en-GB" sz="600" u="none" strike="noStrike">
                          <a:effectLst/>
                        </a:rPr>
                        <a:t>Interreg North West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ctr"/>
                      <a:r>
                        <a:rPr lang="en-GB" sz="600" u="none" strike="noStrike">
                          <a:effectLst/>
                        </a:rPr>
                        <a:t>Cycle Highways Innovation for smarter People Transport and Spatial Planning</a:t>
                      </a:r>
                      <a:endParaRPr lang="en-GB" sz="600" b="0" i="0" u="none" strike="noStrike">
                        <a:solidFill>
                          <a:srgbClr val="000000"/>
                        </a:solidFill>
                        <a:effectLst/>
                        <a:latin typeface="Calibri" panose="020F0502020204030204" pitchFamily="34" charset="0"/>
                      </a:endParaRPr>
                    </a:p>
                  </a:txBody>
                  <a:tcPr marL="3855" marR="3855" marT="3855" marB="0" anchor="ctr"/>
                </a:tc>
                <a:tc>
                  <a:txBody>
                    <a:bodyPr/>
                    <a:lstStyle/>
                    <a:p>
                      <a:pPr algn="l" fontAlgn="b"/>
                      <a:r>
                        <a:rPr lang="en-GB" sz="600" u="none" strike="noStrike">
                          <a:effectLst/>
                        </a:rPr>
                        <a:t>CHIPS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2014-2020</a:t>
                      </a:r>
                      <a:endParaRPr lang="en-GB" sz="600" b="0" i="0" u="none" strike="noStrike">
                        <a:solidFill>
                          <a:srgbClr val="000000"/>
                        </a:solidFill>
                        <a:effectLst/>
                        <a:latin typeface="Calibri" panose="020F0502020204030204" pitchFamily="34" charset="0"/>
                      </a:endParaRPr>
                    </a:p>
                  </a:txBody>
                  <a:tcPr marL="3855" marR="3855" marT="3855" marB="0" anchor="b"/>
                </a:tc>
              </a:tr>
              <a:tr h="258281">
                <a:tc>
                  <a:txBody>
                    <a:bodyPr/>
                    <a:lstStyle/>
                    <a:p>
                      <a:pPr algn="l" fontAlgn="b"/>
                      <a:r>
                        <a:rPr lang="en-GB" sz="600" u="none" strike="noStrike">
                          <a:effectLst/>
                        </a:rPr>
                        <a:t>Interreg North West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Hydrogen Solutions for Heavy duty transport Aimed at Reduction of Emissions in north west europe </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H2Share </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2014-2020</a:t>
                      </a:r>
                      <a:endParaRPr lang="en-GB" sz="600" b="0" i="0" u="none" strike="noStrike">
                        <a:solidFill>
                          <a:srgbClr val="000000"/>
                        </a:solidFill>
                        <a:effectLst/>
                        <a:latin typeface="Calibri" panose="020F0502020204030204" pitchFamily="34" charset="0"/>
                      </a:endParaRPr>
                    </a:p>
                  </a:txBody>
                  <a:tcPr marL="3855" marR="3855" marT="3855" marB="0" anchor="b"/>
                </a:tc>
              </a:tr>
              <a:tr h="173473">
                <a:tc>
                  <a:txBody>
                    <a:bodyPr/>
                    <a:lstStyle/>
                    <a:p>
                      <a:pPr algn="l" fontAlgn="b"/>
                      <a:r>
                        <a:rPr lang="en-GB" sz="600" u="none" strike="noStrike">
                          <a:effectLst/>
                        </a:rPr>
                        <a:t>Interreg Central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Promotion of Multimodal Transport in Chemical Logistics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ChemMultimodal</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2014-2020 </a:t>
                      </a:r>
                      <a:endParaRPr lang="en-GB" sz="600" b="0" i="0" u="none" strike="noStrike">
                        <a:solidFill>
                          <a:srgbClr val="000000"/>
                        </a:solidFill>
                        <a:effectLst/>
                        <a:latin typeface="Calibri" panose="020F0502020204030204" pitchFamily="34" charset="0"/>
                      </a:endParaRPr>
                    </a:p>
                  </a:txBody>
                  <a:tcPr marL="3855" marR="3855" marT="3855" marB="0" anchor="b"/>
                </a:tc>
              </a:tr>
              <a:tr h="92519">
                <a:tc>
                  <a:txBody>
                    <a:bodyPr/>
                    <a:lstStyle/>
                    <a:p>
                      <a:pPr algn="l" fontAlgn="b"/>
                      <a:r>
                        <a:rPr lang="en-GB" sz="600" u="none" strike="noStrike">
                          <a:effectLst/>
                        </a:rPr>
                        <a:t>2007-2013 South Baltic Programme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Interface/Interface Plus </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Interface/Interface Plus</a:t>
                      </a:r>
                      <a:endParaRPr lang="en-GB" sz="600" b="0" i="0" u="none" strike="noStrike">
                        <a:solidFill>
                          <a:srgbClr val="FF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373930">
                <a:tc>
                  <a:txBody>
                    <a:bodyPr/>
                    <a:lstStyle/>
                    <a:p>
                      <a:pPr algn="l" fontAlgn="b"/>
                      <a:r>
                        <a:rPr lang="en-GB" sz="600" u="none" strike="noStrike">
                          <a:effectLst/>
                        </a:rPr>
                        <a:t>Interreg Finland-Estonia-Latvia-Sweden (Central Baltic)</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Integrated System for Automated and Paperless Management of Transit Documents and for Tracking Movement of Goods in Real-Time </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Mobi Carnet</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2014-2020 </a:t>
                      </a:r>
                      <a:endParaRPr lang="en-GB" sz="600" b="0" i="0" u="none" strike="noStrike">
                        <a:solidFill>
                          <a:srgbClr val="000000"/>
                        </a:solidFill>
                        <a:effectLst/>
                        <a:latin typeface="Calibri" panose="020F0502020204030204" pitchFamily="34" charset="0"/>
                      </a:endParaRPr>
                    </a:p>
                  </a:txBody>
                  <a:tcPr marL="3855" marR="3855" marT="3855" marB="0" anchor="b"/>
                </a:tc>
              </a:tr>
              <a:tr h="173473">
                <a:tc>
                  <a:txBody>
                    <a:bodyPr/>
                    <a:lstStyle/>
                    <a:p>
                      <a:pPr algn="l" fontAlgn="b"/>
                      <a:r>
                        <a:rPr lang="en-GB" sz="600" u="none" strike="noStrike">
                          <a:effectLst/>
                        </a:rPr>
                        <a:t>2007-2013 North West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Towards Low CO2-Emission Urban Public Transport Infrastructures </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Ticket to Kyoto</a:t>
                      </a:r>
                      <a:endParaRPr lang="en-GB" sz="600" b="0" i="0" u="none" strike="noStrike">
                        <a:solidFill>
                          <a:srgbClr val="FF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92519">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r>
              <a:tr h="92519">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r>
              <a:tr h="258281">
                <a:tc>
                  <a:txBody>
                    <a:bodyPr/>
                    <a:lstStyle/>
                    <a:p>
                      <a:pPr algn="l" fontAlgn="b"/>
                      <a:r>
                        <a:rPr lang="en-GB" sz="600" u="none" strike="noStrike">
                          <a:effectLst/>
                        </a:rPr>
                        <a:t>Interreg Central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Transnational Cooperation and Partnership for Better Public Transport in Peripheral and Cross-Border Regions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Peripheral Access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2014-2020</a:t>
                      </a:r>
                      <a:endParaRPr lang="en-GB" sz="600" b="0" i="0" u="none" strike="noStrike">
                        <a:solidFill>
                          <a:srgbClr val="000000"/>
                        </a:solidFill>
                        <a:effectLst/>
                        <a:latin typeface="Calibri" panose="020F0502020204030204" pitchFamily="34" charset="0"/>
                      </a:endParaRPr>
                    </a:p>
                  </a:txBody>
                  <a:tcPr marL="3855" marR="3855" marT="3855" marB="0" anchor="b"/>
                </a:tc>
              </a:tr>
              <a:tr h="258281">
                <a:tc>
                  <a:txBody>
                    <a:bodyPr/>
                    <a:lstStyle/>
                    <a:p>
                      <a:pPr algn="l" fontAlgn="b"/>
                      <a:r>
                        <a:rPr lang="en-GB" sz="600" u="none" strike="noStrike">
                          <a:effectLst/>
                        </a:rPr>
                        <a:t>2007-2013 Interreg South Baltic </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Introducing electric mobility as intermodal transport mean in small &amp; medium sized cities of the South Baltic area</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ELMOS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173473">
                <a:tc>
                  <a:txBody>
                    <a:bodyPr/>
                    <a:lstStyle/>
                    <a:p>
                      <a:pPr algn="l" fontAlgn="b"/>
                      <a:r>
                        <a:rPr lang="en-GB" sz="600" u="none" strike="noStrike">
                          <a:effectLst/>
                        </a:rPr>
                        <a:t>Interreg  Central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TEN-T Passenger Transport Connections to Border Regions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TRANS-BORDERS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2014-2020</a:t>
                      </a:r>
                      <a:endParaRPr lang="en-GB" sz="600" b="0" i="0" u="none" strike="noStrike">
                        <a:solidFill>
                          <a:srgbClr val="000000"/>
                        </a:solidFill>
                        <a:effectLst/>
                        <a:latin typeface="Calibri" panose="020F0502020204030204" pitchFamily="34" charset="0"/>
                      </a:endParaRPr>
                    </a:p>
                  </a:txBody>
                  <a:tcPr marL="3855" marR="3855" marT="3855" marB="0" anchor="b"/>
                </a:tc>
              </a:tr>
              <a:tr h="173473">
                <a:tc>
                  <a:txBody>
                    <a:bodyPr/>
                    <a:lstStyle/>
                    <a:p>
                      <a:pPr algn="l" fontAlgn="b"/>
                      <a:r>
                        <a:rPr lang="en-GB" sz="600" u="none" strike="noStrike">
                          <a:effectLst/>
                        </a:rPr>
                        <a:t>2007-2013 Alpine Space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Suistanable Mobility Information Network for the Alpine Space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AlpInfoNet</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343090">
                <a:tc>
                  <a:txBody>
                    <a:bodyPr/>
                    <a:lstStyle/>
                    <a:p>
                      <a:pPr algn="l" fontAlgn="b"/>
                      <a:r>
                        <a:rPr lang="en-GB" sz="600" u="none" strike="noStrike">
                          <a:effectLst/>
                        </a:rPr>
                        <a:t>2007-2013 Baltic Sea Region Programme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Baltic Biogas Bus: Increase the use of biogas buses in public transport to reduce the emissions in urban areas in the Baltic Sea Region</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Baltic Biogas Bus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92519">
                <a:tc>
                  <a:txBody>
                    <a:bodyPr/>
                    <a:lstStyle/>
                    <a:p>
                      <a:pPr algn="l" fontAlgn="b"/>
                      <a:r>
                        <a:rPr lang="en-GB" sz="600" u="none" strike="noStrike">
                          <a:effectLst/>
                        </a:rPr>
                        <a:t>2007-2013 North West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Boosting Advanced Public Transport Systems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BAPTS</a:t>
                      </a:r>
                      <a:endParaRPr lang="en-GB" sz="600" b="0" i="0" u="none" strike="noStrike">
                        <a:solidFill>
                          <a:srgbClr val="FF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173473">
                <a:tc>
                  <a:txBody>
                    <a:bodyPr/>
                    <a:lstStyle/>
                    <a:p>
                      <a:pPr algn="l" fontAlgn="b"/>
                      <a:r>
                        <a:rPr lang="en-GB" sz="600" u="none" strike="noStrike">
                          <a:effectLst/>
                        </a:rPr>
                        <a:t>Interreg North Sea Region</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Caron Responsible Transport Strategies for the North Sea Region</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Care North/Care North+</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2007-2014</a:t>
                      </a:r>
                      <a:endParaRPr lang="en-GB" sz="600" b="0" i="0" u="none" strike="noStrike">
                        <a:solidFill>
                          <a:srgbClr val="000000"/>
                        </a:solidFill>
                        <a:effectLst/>
                        <a:latin typeface="Calibri" panose="020F0502020204030204" pitchFamily="34" charset="0"/>
                      </a:endParaRPr>
                    </a:p>
                  </a:txBody>
                  <a:tcPr marL="3855" marR="3855" marT="3855" marB="0" anchor="b"/>
                </a:tc>
              </a:tr>
              <a:tr h="173473">
                <a:tc>
                  <a:txBody>
                    <a:bodyPr/>
                    <a:lstStyle/>
                    <a:p>
                      <a:pPr algn="l" fontAlgn="b"/>
                      <a:r>
                        <a:rPr lang="en-GB" sz="600" u="none" strike="noStrike">
                          <a:effectLst/>
                        </a:rPr>
                        <a:t>Interreg North Sea Region</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Shared Mobility Solutions for a Liveable and Low Carbon North Sea Region</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SHARE-North</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2014-2020</a:t>
                      </a:r>
                      <a:endParaRPr lang="en-GB" sz="600" b="0" i="0" u="none" strike="noStrike">
                        <a:solidFill>
                          <a:srgbClr val="000000"/>
                        </a:solidFill>
                        <a:effectLst/>
                        <a:latin typeface="Calibri" panose="020F0502020204030204" pitchFamily="34" charset="0"/>
                      </a:endParaRPr>
                    </a:p>
                  </a:txBody>
                  <a:tcPr marL="3855" marR="3855" marT="3855" marB="0" anchor="b"/>
                </a:tc>
              </a:tr>
              <a:tr h="258281">
                <a:tc>
                  <a:txBody>
                    <a:bodyPr/>
                    <a:lstStyle/>
                    <a:p>
                      <a:pPr algn="l" fontAlgn="b"/>
                      <a:r>
                        <a:rPr lang="en-GB" sz="600" u="none" strike="noStrike">
                          <a:effectLst/>
                        </a:rPr>
                        <a:t>Interreg IVC</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Flexible Transport Services and ICT Platform for Eco-Mobility in urban and rural european areas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FLIPPER</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173473">
                <a:tc>
                  <a:txBody>
                    <a:bodyPr/>
                    <a:lstStyle/>
                    <a:p>
                      <a:pPr algn="l" fontAlgn="b"/>
                      <a:r>
                        <a:rPr lang="en-GB" sz="600" u="none" strike="noStrike">
                          <a:effectLst/>
                        </a:rPr>
                        <a:t>2007-2013 Öresund-Kattegat-Skagerrak</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Green STRING Transport Corridor</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Green STRING Transport Corridor</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92519">
                <a:tc>
                  <a:txBody>
                    <a:bodyPr/>
                    <a:lstStyle/>
                    <a:p>
                      <a:pPr algn="l" fontAlgn="b"/>
                      <a:r>
                        <a:rPr lang="en-GB" sz="600" u="none" strike="noStrike">
                          <a:effectLst/>
                        </a:rPr>
                        <a:t>2007-2013 North West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Last Mile Logistics</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LaMiLo</a:t>
                      </a:r>
                      <a:endParaRPr lang="en-GB" sz="600" b="0" i="0" u="none" strike="noStrike">
                        <a:solidFill>
                          <a:srgbClr val="FF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92519">
                <a:tc>
                  <a:txBody>
                    <a:bodyPr/>
                    <a:lstStyle/>
                    <a:p>
                      <a:pPr algn="l" fontAlgn="b"/>
                      <a:r>
                        <a:rPr lang="en-GB" sz="600" u="none" strike="noStrike">
                          <a:effectLst/>
                        </a:rPr>
                        <a:t>2007-2013 South East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Network of Danube waterway Administration</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NEWADA</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92519">
                <a:tc>
                  <a:txBody>
                    <a:bodyPr/>
                    <a:lstStyle/>
                    <a:p>
                      <a:pPr algn="l" fontAlgn="b"/>
                      <a:r>
                        <a:rPr lang="en-GB" sz="600" u="none" strike="noStrike">
                          <a:effectLst/>
                        </a:rPr>
                        <a:t>2007-2013 North West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Regions of Connected Knowledge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RoCK</a:t>
                      </a:r>
                      <a:endParaRPr lang="en-GB" sz="600" b="0" i="0" u="none" strike="noStrike">
                        <a:solidFill>
                          <a:srgbClr val="FF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2007-2013</a:t>
                      </a:r>
                      <a:endParaRPr lang="en-GB" sz="600" b="0" i="0" u="none" strike="noStrike">
                        <a:solidFill>
                          <a:srgbClr val="000000"/>
                        </a:solidFill>
                        <a:effectLst/>
                        <a:latin typeface="Calibri" panose="020F0502020204030204" pitchFamily="34" charset="0"/>
                      </a:endParaRPr>
                    </a:p>
                  </a:txBody>
                  <a:tcPr marL="3855" marR="3855" marT="3855" marB="0" anchor="b"/>
                </a:tc>
              </a:tr>
              <a:tr h="92519">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r>
              <a:tr h="92519">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endParaRPr lang="en-GB" sz="600" b="0" i="0" u="none" strike="noStrike">
                        <a:solidFill>
                          <a:srgbClr val="000000"/>
                        </a:solidFill>
                        <a:effectLst/>
                        <a:latin typeface="Calibri" panose="020F0502020204030204" pitchFamily="34" charset="0"/>
                      </a:endParaRPr>
                    </a:p>
                  </a:txBody>
                  <a:tcPr marL="3855" marR="3855" marT="3855" marB="0" anchor="b"/>
                </a:tc>
              </a:tr>
              <a:tr h="173473">
                <a:tc>
                  <a:txBody>
                    <a:bodyPr/>
                    <a:lstStyle/>
                    <a:p>
                      <a:pPr algn="l" fontAlgn="b"/>
                      <a:r>
                        <a:rPr lang="en-GB" sz="600" u="none" strike="noStrike">
                          <a:effectLst/>
                        </a:rPr>
                        <a:t>2007-2013 South East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Accessibility improved at border Crossing for the Integration of South East Europe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a:effectLst/>
                        </a:rPr>
                        <a:t>Acrossee</a:t>
                      </a:r>
                      <a:endParaRPr lang="en-GB" sz="600" b="0" i="0" u="none" strike="noStrike">
                        <a:solidFill>
                          <a:srgbClr val="000000"/>
                        </a:solidFill>
                        <a:effectLst/>
                        <a:latin typeface="Calibri" panose="020F0502020204030204" pitchFamily="34" charset="0"/>
                      </a:endParaRPr>
                    </a:p>
                  </a:txBody>
                  <a:tcPr marL="3855" marR="3855" marT="3855" marB="0" anchor="b"/>
                </a:tc>
                <a:tc>
                  <a:txBody>
                    <a:bodyPr/>
                    <a:lstStyle/>
                    <a:p>
                      <a:pPr algn="l" fontAlgn="b"/>
                      <a:r>
                        <a:rPr lang="en-GB" sz="600" u="none" strike="noStrike" dirty="0">
                          <a:effectLst/>
                        </a:rPr>
                        <a:t>2007-2013</a:t>
                      </a:r>
                      <a:endParaRPr lang="en-GB" sz="600" b="0" i="0" u="none" strike="noStrike" dirty="0">
                        <a:solidFill>
                          <a:srgbClr val="000000"/>
                        </a:solidFill>
                        <a:effectLst/>
                        <a:latin typeface="Calibri" panose="020F0502020204030204" pitchFamily="34" charset="0"/>
                      </a:endParaRPr>
                    </a:p>
                  </a:txBody>
                  <a:tcPr marL="3855" marR="3855" marT="3855" marB="0" anchor="b"/>
                </a:tc>
              </a:tr>
            </a:tbl>
          </a:graphicData>
        </a:graphic>
      </p:graphicFrame>
    </p:spTree>
    <p:extLst>
      <p:ext uri="{BB962C8B-B14F-4D97-AF65-F5344CB8AC3E}">
        <p14:creationId xmlns:p14="http://schemas.microsoft.com/office/powerpoint/2010/main" val="3298840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969496"/>
          </a:xfrm>
        </p:spPr>
        <p:txBody>
          <a:bodyPr/>
          <a:lstStyle/>
          <a:p>
            <a:r>
              <a:rPr lang="en-GB" dirty="0" smtClean="0"/>
              <a:t>Challenges for TO 7 Interreg investments</a:t>
            </a:r>
            <a:br>
              <a:rPr lang="en-GB" dirty="0" smtClean="0"/>
            </a:br>
            <a:r>
              <a:rPr lang="en-GB" dirty="0" smtClean="0"/>
              <a:t>huge task for the network…</a:t>
            </a:r>
            <a:endParaRPr lang="en-GB" dirty="0"/>
          </a:p>
        </p:txBody>
      </p:sp>
      <p:graphicFrame>
        <p:nvGraphicFramePr>
          <p:cNvPr id="31" name="SmartArt-Platzhalter 30"/>
          <p:cNvGraphicFramePr>
            <a:graphicFrameLocks noGrp="1"/>
          </p:cNvGraphicFramePr>
          <p:nvPr>
            <p:ph idx="1"/>
            <p:extLst>
              <p:ext uri="{D42A27DB-BD31-4B8C-83A1-F6EECF244321}">
                <p14:modId xmlns:p14="http://schemas.microsoft.com/office/powerpoint/2010/main" val="2632026870"/>
              </p:ext>
            </p:extLst>
          </p:nvPr>
        </p:nvGraphicFramePr>
        <p:xfrm>
          <a:off x="468313" y="2078863"/>
          <a:ext cx="8207375" cy="4248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feld 12"/>
          <p:cNvSpPr txBox="1"/>
          <p:nvPr/>
        </p:nvSpPr>
        <p:spPr>
          <a:xfrm>
            <a:off x="1959113" y="2639320"/>
            <a:ext cx="2559600" cy="923330"/>
          </a:xfrm>
          <a:prstGeom prst="rect">
            <a:avLst/>
          </a:prstGeom>
          <a:noFill/>
          <a:ln w="12700">
            <a:noFill/>
          </a:ln>
        </p:spPr>
        <p:txBody>
          <a:bodyPr wrap="square" lIns="0" tIns="0" rIns="0" bIns="0" rtlCol="0">
            <a:spAutoFit/>
          </a:bodyPr>
          <a:lstStyle/>
          <a:p>
            <a:r>
              <a:rPr lang="en-GB" sz="2000" dirty="0" smtClean="0"/>
              <a:t>TO 7 is new for many</a:t>
            </a:r>
          </a:p>
          <a:p>
            <a:r>
              <a:rPr lang="en-GB" sz="2000" dirty="0" smtClean="0"/>
              <a:t>Trustworthy? Small vs big resources?</a:t>
            </a:r>
            <a:endParaRPr lang="en-GB" sz="2000" dirty="0"/>
          </a:p>
        </p:txBody>
      </p:sp>
      <p:sp>
        <p:nvSpPr>
          <p:cNvPr id="9" name="Oval 8"/>
          <p:cNvSpPr>
            <a:spLocks noChangeAspect="1"/>
          </p:cNvSpPr>
          <p:nvPr/>
        </p:nvSpPr>
        <p:spPr>
          <a:xfrm>
            <a:off x="1600442" y="2068324"/>
            <a:ext cx="539598" cy="5400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dirty="0" smtClean="0">
                <a:latin typeface="+mj-lt"/>
              </a:rPr>
              <a:t>1</a:t>
            </a:r>
            <a:endParaRPr lang="en-GB" sz="2000" dirty="0">
              <a:latin typeface="+mj-lt"/>
            </a:endParaRPr>
          </a:p>
        </p:txBody>
      </p:sp>
      <p:sp>
        <p:nvSpPr>
          <p:cNvPr id="36" name="Textfeld 35"/>
          <p:cNvSpPr txBox="1"/>
          <p:nvPr/>
        </p:nvSpPr>
        <p:spPr>
          <a:xfrm>
            <a:off x="4610747" y="2639320"/>
            <a:ext cx="2394000" cy="615553"/>
          </a:xfrm>
          <a:prstGeom prst="rect">
            <a:avLst/>
          </a:prstGeom>
          <a:noFill/>
          <a:ln w="12700">
            <a:noFill/>
          </a:ln>
        </p:spPr>
        <p:txBody>
          <a:bodyPr wrap="square" lIns="0" tIns="0" rIns="0" bIns="0" rtlCol="0">
            <a:spAutoFit/>
          </a:bodyPr>
          <a:lstStyle/>
          <a:p>
            <a:pPr algn="r"/>
            <a:r>
              <a:rPr lang="en-GB" sz="2000" dirty="0" smtClean="0"/>
              <a:t>Joint portfolio &amp; common work</a:t>
            </a:r>
            <a:endParaRPr lang="en-GB" sz="2000" dirty="0"/>
          </a:p>
        </p:txBody>
      </p:sp>
      <p:sp>
        <p:nvSpPr>
          <p:cNvPr id="37" name="Oval 36"/>
          <p:cNvSpPr>
            <a:spLocks noChangeAspect="1"/>
          </p:cNvSpPr>
          <p:nvPr/>
        </p:nvSpPr>
        <p:spPr>
          <a:xfrm>
            <a:off x="6852833" y="2068324"/>
            <a:ext cx="539598" cy="54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dirty="0" smtClean="0">
                <a:latin typeface="+mj-lt"/>
              </a:rPr>
              <a:t>3</a:t>
            </a:r>
            <a:endParaRPr lang="en-GB" sz="2000" dirty="0">
              <a:latin typeface="+mj-lt"/>
            </a:endParaRPr>
          </a:p>
        </p:txBody>
      </p:sp>
      <p:cxnSp>
        <p:nvCxnSpPr>
          <p:cNvPr id="38" name="Gerade Verbindung 37"/>
          <p:cNvCxnSpPr/>
          <p:nvPr/>
        </p:nvCxnSpPr>
        <p:spPr>
          <a:xfrm>
            <a:off x="7122632" y="2600575"/>
            <a:ext cx="0" cy="1157764"/>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a:endCxn id="40" idx="0"/>
          </p:cNvCxnSpPr>
          <p:nvPr/>
        </p:nvCxnSpPr>
        <p:spPr>
          <a:xfrm>
            <a:off x="4572000" y="4666680"/>
            <a:ext cx="0" cy="1102045"/>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0" name="Oval 39"/>
          <p:cNvSpPr>
            <a:spLocks noChangeAspect="1"/>
          </p:cNvSpPr>
          <p:nvPr/>
        </p:nvSpPr>
        <p:spPr>
          <a:xfrm>
            <a:off x="4302000" y="5768725"/>
            <a:ext cx="540000" cy="54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dirty="0" smtClean="0">
                <a:latin typeface="+mj-lt"/>
              </a:rPr>
              <a:t>2</a:t>
            </a:r>
            <a:endParaRPr lang="en-GB" sz="2000" dirty="0">
              <a:latin typeface="+mj-lt"/>
            </a:endParaRPr>
          </a:p>
        </p:txBody>
      </p:sp>
      <p:sp>
        <p:nvSpPr>
          <p:cNvPr id="41" name="Textfeld 40"/>
          <p:cNvSpPr txBox="1"/>
          <p:nvPr/>
        </p:nvSpPr>
        <p:spPr>
          <a:xfrm>
            <a:off x="4703492" y="5041605"/>
            <a:ext cx="2419140" cy="615553"/>
          </a:xfrm>
          <a:prstGeom prst="rect">
            <a:avLst/>
          </a:prstGeom>
          <a:noFill/>
          <a:ln w="12700">
            <a:noFill/>
          </a:ln>
        </p:spPr>
        <p:txBody>
          <a:bodyPr wrap="square" lIns="0" tIns="0" rIns="0" bIns="0" rtlCol="0" anchor="b" anchorCtr="0">
            <a:spAutoFit/>
          </a:bodyPr>
          <a:lstStyle/>
          <a:p>
            <a:r>
              <a:rPr lang="en-GB" sz="2000" dirty="0" smtClean="0"/>
              <a:t>Different challenges</a:t>
            </a:r>
          </a:p>
          <a:p>
            <a:r>
              <a:rPr lang="en-GB" sz="2000" dirty="0" smtClean="0"/>
              <a:t>Soft/hard investments</a:t>
            </a:r>
            <a:endParaRPr lang="en-GB" sz="2000" dirty="0"/>
          </a:p>
        </p:txBody>
      </p:sp>
      <p:cxnSp>
        <p:nvCxnSpPr>
          <p:cNvPr id="28" name="Gerade Verbindung 27"/>
          <p:cNvCxnSpPr/>
          <p:nvPr/>
        </p:nvCxnSpPr>
        <p:spPr>
          <a:xfrm>
            <a:off x="1872708" y="2600575"/>
            <a:ext cx="0" cy="1102045"/>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792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
                                            <p:graphicEl>
                                              <a:dgm id="{4D6FA7D3-5D3F-644C-9DDB-9DC2B51C6101}"/>
                                            </p:graphicEl>
                                          </p:spTgt>
                                        </p:tgtEl>
                                        <p:attrNameLst>
                                          <p:attrName>style.visibility</p:attrName>
                                        </p:attrNameLst>
                                      </p:cBhvr>
                                      <p:to>
                                        <p:strVal val="visible"/>
                                      </p:to>
                                    </p:set>
                                    <p:anim calcmode="lin" valueType="num">
                                      <p:cBhvr additive="base">
                                        <p:cTn id="7" dur="500" fill="hold"/>
                                        <p:tgtEl>
                                          <p:spTgt spid="31">
                                            <p:graphicEl>
                                              <a:dgm id="{4D6FA7D3-5D3F-644C-9DDB-9DC2B51C6101}"/>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
                                            <p:graphicEl>
                                              <a:dgm id="{4D6FA7D3-5D3F-644C-9DDB-9DC2B51C6101}"/>
                                            </p:graphic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31">
                                            <p:graphicEl>
                                              <a:dgm id="{733A2E8D-8BFF-8F45-9824-A73ED48457AE}"/>
                                            </p:graphicEl>
                                          </p:spTgt>
                                        </p:tgtEl>
                                        <p:attrNameLst>
                                          <p:attrName>style.visibility</p:attrName>
                                        </p:attrNameLst>
                                      </p:cBhvr>
                                      <p:to>
                                        <p:strVal val="visible"/>
                                      </p:to>
                                    </p:set>
                                    <p:anim calcmode="lin" valueType="num">
                                      <p:cBhvr additive="base">
                                        <p:cTn id="26" dur="500" fill="hold"/>
                                        <p:tgtEl>
                                          <p:spTgt spid="31">
                                            <p:graphicEl>
                                              <a:dgm id="{733A2E8D-8BFF-8F45-9824-A73ED48457AE}"/>
                                            </p:graphic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1">
                                            <p:graphicEl>
                                              <a:dgm id="{733A2E8D-8BFF-8F45-9824-A73ED48457AE}"/>
                                            </p:graphicEl>
                                          </p:spTgt>
                                        </p:tgtEl>
                                        <p:attrNameLst>
                                          <p:attrName>ppt_y</p:attrName>
                                        </p:attrNameLst>
                                      </p:cBhvr>
                                      <p:tavLst>
                                        <p:tav tm="0">
                                          <p:val>
                                            <p:strVal val="#ppt_y"/>
                                          </p:val>
                                        </p:tav>
                                        <p:tav tm="100000">
                                          <p:val>
                                            <p:strVal val="#ppt_y"/>
                                          </p:val>
                                        </p:tav>
                                      </p:tavLst>
                                    </p:anim>
                                  </p:childTnLst>
                                </p:cTn>
                              </p:par>
                            </p:childTnLst>
                          </p:cTn>
                        </p:par>
                        <p:par>
                          <p:cTn id="28" fill="hold">
                            <p:stCondLst>
                              <p:cond delay="500"/>
                            </p:stCondLst>
                            <p:childTnLst>
                              <p:par>
                                <p:cTn id="29" presetID="22" presetClass="entr" presetSubtype="1"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up)">
                                      <p:cBhvr>
                                        <p:cTn id="31" dur="500"/>
                                        <p:tgtEl>
                                          <p:spTgt spid="39"/>
                                        </p:tgtEl>
                                      </p:cBhvr>
                                    </p:animEffect>
                                  </p:childTnLst>
                                </p:cTn>
                              </p:par>
                            </p:childTnLst>
                          </p:cTn>
                        </p:par>
                        <p:par>
                          <p:cTn id="32" fill="hold">
                            <p:stCondLst>
                              <p:cond delay="1000"/>
                            </p:stCondLst>
                            <p:childTnLst>
                              <p:par>
                                <p:cTn id="33" presetID="53" presetClass="entr" presetSubtype="16"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wipe(left)">
                                      <p:cBhvr>
                                        <p:cTn id="40" dur="500"/>
                                        <p:tgtEl>
                                          <p:spTgt spid="41"/>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1">
                                            <p:graphicEl>
                                              <a:dgm id="{14D4E2C9-9C5D-5C49-A354-51677854880A}"/>
                                            </p:graphicEl>
                                          </p:spTgt>
                                        </p:tgtEl>
                                        <p:attrNameLst>
                                          <p:attrName>style.visibility</p:attrName>
                                        </p:attrNameLst>
                                      </p:cBhvr>
                                      <p:to>
                                        <p:strVal val="visible"/>
                                      </p:to>
                                    </p:set>
                                    <p:anim calcmode="lin" valueType="num">
                                      <p:cBhvr additive="base">
                                        <p:cTn id="45" dur="500" fill="hold"/>
                                        <p:tgtEl>
                                          <p:spTgt spid="31">
                                            <p:graphicEl>
                                              <a:dgm id="{14D4E2C9-9C5D-5C49-A354-51677854880A}"/>
                                            </p:graphic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1">
                                            <p:graphicEl>
                                              <a:dgm id="{14D4E2C9-9C5D-5C49-A354-51677854880A}"/>
                                            </p:graphicEl>
                                          </p:spTgt>
                                        </p:tgtEl>
                                        <p:attrNameLst>
                                          <p:attrName>ppt_y</p:attrName>
                                        </p:attrNameLst>
                                      </p:cBhvr>
                                      <p:tavLst>
                                        <p:tav tm="0">
                                          <p:val>
                                            <p:strVal val="#ppt_y"/>
                                          </p:val>
                                        </p:tav>
                                        <p:tav tm="100000">
                                          <p:val>
                                            <p:strVal val="#ppt_y"/>
                                          </p:val>
                                        </p:tav>
                                      </p:tavLst>
                                    </p:anim>
                                  </p:childTnLst>
                                </p:cTn>
                              </p:par>
                            </p:childTnLst>
                          </p:cTn>
                        </p:par>
                        <p:par>
                          <p:cTn id="47" fill="hold">
                            <p:stCondLst>
                              <p:cond delay="500"/>
                            </p:stCondLst>
                            <p:childTnLst>
                              <p:par>
                                <p:cTn id="48" presetID="22" presetClass="entr" presetSubtype="4" fill="hold"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wipe(down)">
                                      <p:cBhvr>
                                        <p:cTn id="50" dur="500"/>
                                        <p:tgtEl>
                                          <p:spTgt spid="38"/>
                                        </p:tgtEl>
                                      </p:cBhvr>
                                    </p:animEffect>
                                  </p:childTnLst>
                                </p:cTn>
                              </p:par>
                            </p:childTnLst>
                          </p:cTn>
                        </p:par>
                        <p:par>
                          <p:cTn id="51" fill="hold">
                            <p:stCondLst>
                              <p:cond delay="1000"/>
                            </p:stCondLst>
                            <p:childTnLst>
                              <p:par>
                                <p:cTn id="52" presetID="53" presetClass="entr" presetSubtype="16"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p:cTn id="54" dur="500" fill="hold"/>
                                        <p:tgtEl>
                                          <p:spTgt spid="37"/>
                                        </p:tgtEl>
                                        <p:attrNameLst>
                                          <p:attrName>ppt_w</p:attrName>
                                        </p:attrNameLst>
                                      </p:cBhvr>
                                      <p:tavLst>
                                        <p:tav tm="0">
                                          <p:val>
                                            <p:fltVal val="0"/>
                                          </p:val>
                                        </p:tav>
                                        <p:tav tm="100000">
                                          <p:val>
                                            <p:strVal val="#ppt_w"/>
                                          </p:val>
                                        </p:tav>
                                      </p:tavLst>
                                    </p:anim>
                                    <p:anim calcmode="lin" valueType="num">
                                      <p:cBhvr>
                                        <p:cTn id="55" dur="500" fill="hold"/>
                                        <p:tgtEl>
                                          <p:spTgt spid="37"/>
                                        </p:tgtEl>
                                        <p:attrNameLst>
                                          <p:attrName>ppt_h</p:attrName>
                                        </p:attrNameLst>
                                      </p:cBhvr>
                                      <p:tavLst>
                                        <p:tav tm="0">
                                          <p:val>
                                            <p:fltVal val="0"/>
                                          </p:val>
                                        </p:tav>
                                        <p:tav tm="100000">
                                          <p:val>
                                            <p:strVal val="#ppt_h"/>
                                          </p:val>
                                        </p:tav>
                                      </p:tavLst>
                                    </p:anim>
                                    <p:animEffect transition="in" filter="fade">
                                      <p:cBhvr>
                                        <p:cTn id="56" dur="500"/>
                                        <p:tgtEl>
                                          <p:spTgt spid="37"/>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right)">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1" grpId="0" uiExpand="1">
        <p:bldSub>
          <a:bldDgm bld="one"/>
        </p:bldSub>
      </p:bldGraphic>
      <p:bldP spid="13" grpId="0"/>
      <p:bldP spid="9" grpId="0" animBg="1"/>
      <p:bldP spid="36" grpId="0"/>
      <p:bldP spid="37" grpId="0" animBg="1"/>
      <p:bldP spid="40" grpId="0" animBg="1"/>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801706"/>
            <a:ext cx="8207375" cy="1374565"/>
          </a:xfrm>
        </p:spPr>
        <p:txBody>
          <a:bodyPr/>
          <a:lstStyle/>
          <a:p>
            <a:r>
              <a:rPr lang="en-GB" dirty="0" smtClean="0"/>
              <a:t>Challenges for TO 7 even more for +2020 Transport / Digitalisation / Environment</a:t>
            </a:r>
            <a:endParaRPr lang="en-GB" dirty="0"/>
          </a:p>
        </p:txBody>
      </p:sp>
      <p:graphicFrame>
        <p:nvGraphicFramePr>
          <p:cNvPr id="31" name="SmartArt-Platzhalter 30"/>
          <p:cNvGraphicFramePr>
            <a:graphicFrameLocks noGrp="1"/>
          </p:cNvGraphicFramePr>
          <p:nvPr>
            <p:ph idx="1"/>
            <p:extLst>
              <p:ext uri="{D42A27DB-BD31-4B8C-83A1-F6EECF244321}">
                <p14:modId xmlns:p14="http://schemas.microsoft.com/office/powerpoint/2010/main" val="3006602445"/>
              </p:ext>
            </p:extLst>
          </p:nvPr>
        </p:nvGraphicFramePr>
        <p:xfrm>
          <a:off x="468313" y="2060575"/>
          <a:ext cx="8207375" cy="4248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feld 12"/>
          <p:cNvSpPr txBox="1"/>
          <p:nvPr/>
        </p:nvSpPr>
        <p:spPr>
          <a:xfrm>
            <a:off x="1959113" y="2639320"/>
            <a:ext cx="2559600" cy="615553"/>
          </a:xfrm>
          <a:prstGeom prst="rect">
            <a:avLst/>
          </a:prstGeom>
          <a:noFill/>
          <a:ln w="12700">
            <a:noFill/>
          </a:ln>
        </p:spPr>
        <p:txBody>
          <a:bodyPr wrap="square" lIns="0" tIns="0" rIns="0" bIns="0" rtlCol="0">
            <a:spAutoFit/>
          </a:bodyPr>
          <a:lstStyle/>
          <a:p>
            <a:r>
              <a:rPr lang="en-GB" sz="2000" dirty="0" smtClean="0"/>
              <a:t>How can we be multi-</a:t>
            </a:r>
          </a:p>
          <a:p>
            <a:r>
              <a:rPr lang="en-GB" sz="2000" dirty="0" smtClean="0"/>
              <a:t>Modal in our thinking</a:t>
            </a:r>
            <a:endParaRPr lang="en-GB" sz="2000" dirty="0"/>
          </a:p>
        </p:txBody>
      </p:sp>
      <p:sp>
        <p:nvSpPr>
          <p:cNvPr id="9" name="Oval 8"/>
          <p:cNvSpPr>
            <a:spLocks noChangeAspect="1"/>
          </p:cNvSpPr>
          <p:nvPr/>
        </p:nvSpPr>
        <p:spPr>
          <a:xfrm>
            <a:off x="1600442" y="2068324"/>
            <a:ext cx="539598" cy="5400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dirty="0" smtClean="0">
                <a:latin typeface="+mj-lt"/>
              </a:rPr>
              <a:t>4</a:t>
            </a:r>
            <a:endParaRPr lang="en-GB" sz="2000" dirty="0">
              <a:latin typeface="+mj-lt"/>
            </a:endParaRPr>
          </a:p>
        </p:txBody>
      </p:sp>
      <p:sp>
        <p:nvSpPr>
          <p:cNvPr id="36" name="Textfeld 35"/>
          <p:cNvSpPr txBox="1"/>
          <p:nvPr/>
        </p:nvSpPr>
        <p:spPr>
          <a:xfrm>
            <a:off x="4610747" y="2468218"/>
            <a:ext cx="2394000" cy="1231106"/>
          </a:xfrm>
          <a:prstGeom prst="rect">
            <a:avLst/>
          </a:prstGeom>
          <a:noFill/>
          <a:ln w="12700">
            <a:noFill/>
          </a:ln>
        </p:spPr>
        <p:txBody>
          <a:bodyPr wrap="square" lIns="0" tIns="0" rIns="0" bIns="0" rtlCol="0">
            <a:spAutoFit/>
          </a:bodyPr>
          <a:lstStyle/>
          <a:p>
            <a:pPr algn="r"/>
            <a:r>
              <a:rPr lang="en-GB" sz="2000" dirty="0" smtClean="0"/>
              <a:t>How can we show we are relevant and belonging to the good development</a:t>
            </a:r>
            <a:endParaRPr lang="en-GB" sz="2000" dirty="0"/>
          </a:p>
        </p:txBody>
      </p:sp>
      <p:sp>
        <p:nvSpPr>
          <p:cNvPr id="37" name="Oval 36"/>
          <p:cNvSpPr>
            <a:spLocks noChangeAspect="1"/>
          </p:cNvSpPr>
          <p:nvPr/>
        </p:nvSpPr>
        <p:spPr>
          <a:xfrm>
            <a:off x="6852833" y="2068324"/>
            <a:ext cx="539598" cy="54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dirty="0">
                <a:latin typeface="+mj-lt"/>
              </a:rPr>
              <a:t>6</a:t>
            </a:r>
            <a:endParaRPr lang="en-GB" sz="2000" dirty="0">
              <a:latin typeface="+mj-lt"/>
            </a:endParaRPr>
          </a:p>
        </p:txBody>
      </p:sp>
      <p:cxnSp>
        <p:nvCxnSpPr>
          <p:cNvPr id="38" name="Gerade Verbindung 37"/>
          <p:cNvCxnSpPr/>
          <p:nvPr/>
        </p:nvCxnSpPr>
        <p:spPr>
          <a:xfrm>
            <a:off x="7122632" y="2600575"/>
            <a:ext cx="0" cy="1157764"/>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a:endCxn id="40" idx="0"/>
          </p:cNvCxnSpPr>
          <p:nvPr/>
        </p:nvCxnSpPr>
        <p:spPr>
          <a:xfrm>
            <a:off x="4572000" y="4666680"/>
            <a:ext cx="0" cy="1102045"/>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0" name="Oval 39"/>
          <p:cNvSpPr>
            <a:spLocks noChangeAspect="1"/>
          </p:cNvSpPr>
          <p:nvPr/>
        </p:nvSpPr>
        <p:spPr>
          <a:xfrm>
            <a:off x="4302000" y="5768725"/>
            <a:ext cx="540000" cy="54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2000" dirty="0" smtClean="0">
                <a:latin typeface="+mj-lt"/>
              </a:rPr>
              <a:t>5</a:t>
            </a:r>
            <a:endParaRPr lang="en-GB" sz="2000" dirty="0">
              <a:latin typeface="+mj-lt"/>
            </a:endParaRPr>
          </a:p>
        </p:txBody>
      </p:sp>
      <p:sp>
        <p:nvSpPr>
          <p:cNvPr id="41" name="Textfeld 40"/>
          <p:cNvSpPr txBox="1"/>
          <p:nvPr/>
        </p:nvSpPr>
        <p:spPr>
          <a:xfrm>
            <a:off x="4703492" y="4733828"/>
            <a:ext cx="2419140" cy="923330"/>
          </a:xfrm>
          <a:prstGeom prst="rect">
            <a:avLst/>
          </a:prstGeom>
          <a:noFill/>
          <a:ln w="12700">
            <a:noFill/>
          </a:ln>
        </p:spPr>
        <p:txBody>
          <a:bodyPr wrap="square" lIns="0" tIns="0" rIns="0" bIns="0" rtlCol="0" anchor="b" anchorCtr="0">
            <a:spAutoFit/>
          </a:bodyPr>
          <a:lstStyle/>
          <a:p>
            <a:r>
              <a:rPr lang="en-GB" sz="2000" dirty="0" smtClean="0"/>
              <a:t>How can we get the thematic expertise together</a:t>
            </a:r>
            <a:endParaRPr lang="en-GB" sz="2000" dirty="0"/>
          </a:p>
        </p:txBody>
      </p:sp>
      <p:cxnSp>
        <p:nvCxnSpPr>
          <p:cNvPr id="28" name="Gerade Verbindung 27"/>
          <p:cNvCxnSpPr/>
          <p:nvPr/>
        </p:nvCxnSpPr>
        <p:spPr>
          <a:xfrm>
            <a:off x="1872708" y="2600575"/>
            <a:ext cx="0" cy="1102045"/>
          </a:xfrm>
          <a:prstGeom prst="line">
            <a:avLst/>
          </a:pr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7309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
                                            <p:graphicEl>
                                              <a:dgm id="{4D6FA7D3-5D3F-644C-9DDB-9DC2B51C6101}"/>
                                            </p:graphicEl>
                                          </p:spTgt>
                                        </p:tgtEl>
                                        <p:attrNameLst>
                                          <p:attrName>style.visibility</p:attrName>
                                        </p:attrNameLst>
                                      </p:cBhvr>
                                      <p:to>
                                        <p:strVal val="visible"/>
                                      </p:to>
                                    </p:set>
                                    <p:anim calcmode="lin" valueType="num">
                                      <p:cBhvr additive="base">
                                        <p:cTn id="7" dur="500" fill="hold"/>
                                        <p:tgtEl>
                                          <p:spTgt spid="31">
                                            <p:graphicEl>
                                              <a:dgm id="{4D6FA7D3-5D3F-644C-9DDB-9DC2B51C6101}"/>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
                                            <p:graphicEl>
                                              <a:dgm id="{4D6FA7D3-5D3F-644C-9DDB-9DC2B51C6101}"/>
                                            </p:graphic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wipe(down)">
                                      <p:cBhvr>
                                        <p:cTn id="12" dur="500"/>
                                        <p:tgtEl>
                                          <p:spTgt spid="28"/>
                                        </p:tgtEl>
                                      </p:cBhvr>
                                    </p:animEffect>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31">
                                            <p:graphicEl>
                                              <a:dgm id="{733A2E8D-8BFF-8F45-9824-A73ED48457AE}"/>
                                            </p:graphicEl>
                                          </p:spTgt>
                                        </p:tgtEl>
                                        <p:attrNameLst>
                                          <p:attrName>style.visibility</p:attrName>
                                        </p:attrNameLst>
                                      </p:cBhvr>
                                      <p:to>
                                        <p:strVal val="visible"/>
                                      </p:to>
                                    </p:set>
                                    <p:anim calcmode="lin" valueType="num">
                                      <p:cBhvr additive="base">
                                        <p:cTn id="26" dur="500" fill="hold"/>
                                        <p:tgtEl>
                                          <p:spTgt spid="31">
                                            <p:graphicEl>
                                              <a:dgm id="{733A2E8D-8BFF-8F45-9824-A73ED48457AE}"/>
                                            </p:graphic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31">
                                            <p:graphicEl>
                                              <a:dgm id="{733A2E8D-8BFF-8F45-9824-A73ED48457AE}"/>
                                            </p:graphicEl>
                                          </p:spTgt>
                                        </p:tgtEl>
                                        <p:attrNameLst>
                                          <p:attrName>ppt_y</p:attrName>
                                        </p:attrNameLst>
                                      </p:cBhvr>
                                      <p:tavLst>
                                        <p:tav tm="0">
                                          <p:val>
                                            <p:strVal val="#ppt_y"/>
                                          </p:val>
                                        </p:tav>
                                        <p:tav tm="100000">
                                          <p:val>
                                            <p:strVal val="#ppt_y"/>
                                          </p:val>
                                        </p:tav>
                                      </p:tavLst>
                                    </p:anim>
                                  </p:childTnLst>
                                </p:cTn>
                              </p:par>
                            </p:childTnLst>
                          </p:cTn>
                        </p:par>
                        <p:par>
                          <p:cTn id="28" fill="hold">
                            <p:stCondLst>
                              <p:cond delay="500"/>
                            </p:stCondLst>
                            <p:childTnLst>
                              <p:par>
                                <p:cTn id="29" presetID="22" presetClass="entr" presetSubtype="1"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up)">
                                      <p:cBhvr>
                                        <p:cTn id="31" dur="500"/>
                                        <p:tgtEl>
                                          <p:spTgt spid="39"/>
                                        </p:tgtEl>
                                      </p:cBhvr>
                                    </p:animEffect>
                                  </p:childTnLst>
                                </p:cTn>
                              </p:par>
                            </p:childTnLst>
                          </p:cTn>
                        </p:par>
                        <p:par>
                          <p:cTn id="32" fill="hold">
                            <p:stCondLst>
                              <p:cond delay="1000"/>
                            </p:stCondLst>
                            <p:childTnLst>
                              <p:par>
                                <p:cTn id="33" presetID="53" presetClass="entr" presetSubtype="16"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animEffect transition="in" filter="wipe(left)">
                                      <p:cBhvr>
                                        <p:cTn id="40" dur="500"/>
                                        <p:tgtEl>
                                          <p:spTgt spid="41"/>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1">
                                            <p:graphicEl>
                                              <a:dgm id="{14D4E2C9-9C5D-5C49-A354-51677854880A}"/>
                                            </p:graphicEl>
                                          </p:spTgt>
                                        </p:tgtEl>
                                        <p:attrNameLst>
                                          <p:attrName>style.visibility</p:attrName>
                                        </p:attrNameLst>
                                      </p:cBhvr>
                                      <p:to>
                                        <p:strVal val="visible"/>
                                      </p:to>
                                    </p:set>
                                    <p:anim calcmode="lin" valueType="num">
                                      <p:cBhvr additive="base">
                                        <p:cTn id="45" dur="500" fill="hold"/>
                                        <p:tgtEl>
                                          <p:spTgt spid="31">
                                            <p:graphicEl>
                                              <a:dgm id="{14D4E2C9-9C5D-5C49-A354-51677854880A}"/>
                                            </p:graphic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1">
                                            <p:graphicEl>
                                              <a:dgm id="{14D4E2C9-9C5D-5C49-A354-51677854880A}"/>
                                            </p:graphicEl>
                                          </p:spTgt>
                                        </p:tgtEl>
                                        <p:attrNameLst>
                                          <p:attrName>ppt_y</p:attrName>
                                        </p:attrNameLst>
                                      </p:cBhvr>
                                      <p:tavLst>
                                        <p:tav tm="0">
                                          <p:val>
                                            <p:strVal val="#ppt_y"/>
                                          </p:val>
                                        </p:tav>
                                        <p:tav tm="100000">
                                          <p:val>
                                            <p:strVal val="#ppt_y"/>
                                          </p:val>
                                        </p:tav>
                                      </p:tavLst>
                                    </p:anim>
                                  </p:childTnLst>
                                </p:cTn>
                              </p:par>
                            </p:childTnLst>
                          </p:cTn>
                        </p:par>
                        <p:par>
                          <p:cTn id="47" fill="hold">
                            <p:stCondLst>
                              <p:cond delay="500"/>
                            </p:stCondLst>
                            <p:childTnLst>
                              <p:par>
                                <p:cTn id="48" presetID="22" presetClass="entr" presetSubtype="4" fill="hold"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wipe(down)">
                                      <p:cBhvr>
                                        <p:cTn id="50" dur="500"/>
                                        <p:tgtEl>
                                          <p:spTgt spid="38"/>
                                        </p:tgtEl>
                                      </p:cBhvr>
                                    </p:animEffect>
                                  </p:childTnLst>
                                </p:cTn>
                              </p:par>
                            </p:childTnLst>
                          </p:cTn>
                        </p:par>
                        <p:par>
                          <p:cTn id="51" fill="hold">
                            <p:stCondLst>
                              <p:cond delay="1000"/>
                            </p:stCondLst>
                            <p:childTnLst>
                              <p:par>
                                <p:cTn id="52" presetID="53" presetClass="entr" presetSubtype="16" fill="hold" grpId="0" nodeType="after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p:cTn id="54" dur="500" fill="hold"/>
                                        <p:tgtEl>
                                          <p:spTgt spid="37"/>
                                        </p:tgtEl>
                                        <p:attrNameLst>
                                          <p:attrName>ppt_w</p:attrName>
                                        </p:attrNameLst>
                                      </p:cBhvr>
                                      <p:tavLst>
                                        <p:tav tm="0">
                                          <p:val>
                                            <p:fltVal val="0"/>
                                          </p:val>
                                        </p:tav>
                                        <p:tav tm="100000">
                                          <p:val>
                                            <p:strVal val="#ppt_w"/>
                                          </p:val>
                                        </p:tav>
                                      </p:tavLst>
                                    </p:anim>
                                    <p:anim calcmode="lin" valueType="num">
                                      <p:cBhvr>
                                        <p:cTn id="55" dur="500" fill="hold"/>
                                        <p:tgtEl>
                                          <p:spTgt spid="37"/>
                                        </p:tgtEl>
                                        <p:attrNameLst>
                                          <p:attrName>ppt_h</p:attrName>
                                        </p:attrNameLst>
                                      </p:cBhvr>
                                      <p:tavLst>
                                        <p:tav tm="0">
                                          <p:val>
                                            <p:fltVal val="0"/>
                                          </p:val>
                                        </p:tav>
                                        <p:tav tm="100000">
                                          <p:val>
                                            <p:strVal val="#ppt_h"/>
                                          </p:val>
                                        </p:tav>
                                      </p:tavLst>
                                    </p:anim>
                                    <p:animEffect transition="in" filter="fade">
                                      <p:cBhvr>
                                        <p:cTn id="56" dur="500"/>
                                        <p:tgtEl>
                                          <p:spTgt spid="37"/>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right)">
                                      <p:cBhvr>
                                        <p:cTn id="5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1" grpId="0">
        <p:bldSub>
          <a:bldDgm bld="one"/>
        </p:bldSub>
      </p:bldGraphic>
      <p:bldP spid="13" grpId="0"/>
      <p:bldP spid="9" grpId="0" animBg="1"/>
      <p:bldP spid="36" grpId="0"/>
      <p:bldP spid="37" grpId="0" animBg="1"/>
      <p:bldP spid="40" grpId="0" animBg="1"/>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t>Cooperation</a:t>
            </a:r>
            <a:r>
              <a:rPr lang="de-DE" dirty="0" smtClean="0"/>
              <a:t> </a:t>
            </a:r>
            <a:r>
              <a:rPr lang="de-DE" dirty="0" err="1" smtClean="0"/>
              <a:t>works</a:t>
            </a:r>
            <a:endParaRPr lang="de-DE" dirty="0"/>
          </a:p>
        </p:txBody>
      </p:sp>
      <p:sp>
        <p:nvSpPr>
          <p:cNvPr id="3" name="Untertitel 2"/>
          <p:cNvSpPr>
            <a:spLocks noGrp="1"/>
          </p:cNvSpPr>
          <p:nvPr>
            <p:ph type="subTitle" idx="1"/>
          </p:nvPr>
        </p:nvSpPr>
        <p:spPr/>
        <p:txBody>
          <a:bodyPr/>
          <a:lstStyle/>
          <a:p>
            <a:r>
              <a:rPr lang="de-DE" dirty="0" err="1" smtClean="0"/>
              <a:t>Thank</a:t>
            </a:r>
            <a:r>
              <a:rPr lang="de-DE" dirty="0" smtClean="0"/>
              <a:t> </a:t>
            </a:r>
            <a:r>
              <a:rPr lang="de-DE" dirty="0" err="1" smtClean="0"/>
              <a:t>you</a:t>
            </a:r>
            <a:r>
              <a:rPr lang="de-DE" dirty="0" smtClean="0"/>
              <a:t> </a:t>
            </a:r>
            <a:r>
              <a:rPr lang="de-DE" dirty="0" err="1" smtClean="0"/>
              <a:t>for</a:t>
            </a:r>
            <a:r>
              <a:rPr lang="de-DE" dirty="0" smtClean="0"/>
              <a:t> </a:t>
            </a:r>
            <a:r>
              <a:rPr lang="de-DE" dirty="0" err="1" smtClean="0"/>
              <a:t>your</a:t>
            </a:r>
            <a:r>
              <a:rPr lang="de-DE" dirty="0" smtClean="0"/>
              <a:t> </a:t>
            </a:r>
            <a:r>
              <a:rPr lang="de-DE" dirty="0" err="1" smtClean="0"/>
              <a:t>attention</a:t>
            </a:r>
            <a:r>
              <a:rPr lang="de-DE" dirty="0" smtClean="0"/>
              <a:t>!</a:t>
            </a:r>
            <a:endParaRPr lang="de-DE" dirty="0"/>
          </a:p>
        </p:txBody>
      </p:sp>
      <p:sp>
        <p:nvSpPr>
          <p:cNvPr id="4" name="Textplatzhalter 3"/>
          <p:cNvSpPr>
            <a:spLocks noGrp="1"/>
          </p:cNvSpPr>
          <p:nvPr>
            <p:ph type="body" sz="quarter" idx="11"/>
          </p:nvPr>
        </p:nvSpPr>
        <p:spPr/>
        <p:txBody>
          <a:bodyPr/>
          <a:lstStyle/>
          <a:p>
            <a:pPr marL="0" indent="0">
              <a:buNone/>
            </a:pPr>
            <a:r>
              <a:rPr lang="de-DE" dirty="0" err="1" smtClean="0"/>
              <a:t>www.interact-eu.net</a:t>
            </a:r>
            <a:endParaRPr lang="de-DE" dirty="0"/>
          </a:p>
        </p:txBody>
      </p:sp>
    </p:spTree>
    <p:extLst>
      <p:ext uri="{BB962C8B-B14F-4D97-AF65-F5344CB8AC3E}">
        <p14:creationId xmlns:p14="http://schemas.microsoft.com/office/powerpoint/2010/main" val="209741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Brief overview </a:t>
            </a:r>
            <a:endParaRPr lang="en-GB" dirty="0"/>
          </a:p>
        </p:txBody>
      </p:sp>
      <p:sp>
        <p:nvSpPr>
          <p:cNvPr id="5" name="Textplatzhalter 4"/>
          <p:cNvSpPr>
            <a:spLocks noGrp="1"/>
          </p:cNvSpPr>
          <p:nvPr>
            <p:ph type="body" sz="quarter" idx="12"/>
          </p:nvPr>
        </p:nvSpPr>
        <p:spPr/>
        <p:txBody>
          <a:bodyPr/>
          <a:lstStyle/>
          <a:p>
            <a:r>
              <a:rPr lang="en-GB" dirty="0" smtClean="0"/>
              <a:t>Thematic networks for Capitalisation led by Interact</a:t>
            </a:r>
          </a:p>
          <a:p>
            <a:r>
              <a:rPr lang="en-GB" dirty="0" smtClean="0"/>
              <a:t>Relation to Interreg Europe platforms</a:t>
            </a:r>
          </a:p>
          <a:p>
            <a:r>
              <a:rPr lang="en-GB" dirty="0" smtClean="0"/>
              <a:t>TO 7 Sustainable Transport network</a:t>
            </a:r>
          </a:p>
          <a:p>
            <a:r>
              <a:rPr lang="en-GB" dirty="0" smtClean="0"/>
              <a:t>Partners and state of play</a:t>
            </a:r>
          </a:p>
          <a:p>
            <a:r>
              <a:rPr lang="en-GB" dirty="0" smtClean="0"/>
              <a:t>Visions for the future</a:t>
            </a:r>
          </a:p>
        </p:txBody>
      </p:sp>
    </p:spTree>
    <p:extLst>
      <p:ext uri="{BB962C8B-B14F-4D97-AF65-F5344CB8AC3E}">
        <p14:creationId xmlns:p14="http://schemas.microsoft.com/office/powerpoint/2010/main" val="1179475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86017" y="1152457"/>
            <a:ext cx="4932362" cy="1231106"/>
          </a:xfrm>
        </p:spPr>
        <p:txBody>
          <a:bodyPr/>
          <a:lstStyle/>
          <a:p>
            <a:r>
              <a:rPr lang="en-GB" dirty="0" smtClean="0"/>
              <a:t>Thematic networks led by Interact</a:t>
            </a:r>
            <a:endParaRPr lang="en-GB" dirty="0"/>
          </a:p>
        </p:txBody>
      </p:sp>
      <p:pic>
        <p:nvPicPr>
          <p:cNvPr id="5" name="Bildplatzhalter 4"/>
          <p:cNvPicPr>
            <a:picLocks noGrp="1" noChangeAspect="1"/>
          </p:cNvPicPr>
          <p:nvPr>
            <p:ph type="pic" sz="quarter" idx="10"/>
          </p:nvPr>
        </p:nvPicPr>
        <p:blipFill>
          <a:blip r:embed="rId2" cstate="print">
            <a:extLst>
              <a:ext uri="{28A0092B-C50C-407E-A947-70E740481C1C}">
                <a14:useLocalDpi xmlns:a14="http://schemas.microsoft.com/office/drawing/2010/main"/>
              </a:ext>
            </a:extLst>
          </a:blip>
          <a:stretch>
            <a:fillRect/>
          </a:stretch>
        </p:blipFill>
        <p:spPr>
          <a:xfrm>
            <a:off x="5647563" y="2261786"/>
            <a:ext cx="3376853" cy="2700339"/>
          </a:xfrm>
        </p:spPr>
      </p:pic>
      <p:sp>
        <p:nvSpPr>
          <p:cNvPr id="6" name="Textplatzhalter 5"/>
          <p:cNvSpPr>
            <a:spLocks noGrp="1"/>
          </p:cNvSpPr>
          <p:nvPr>
            <p:ph type="body" sz="quarter" idx="11"/>
          </p:nvPr>
        </p:nvSpPr>
        <p:spPr>
          <a:xfrm>
            <a:off x="468313" y="2644614"/>
            <a:ext cx="4932362" cy="1468094"/>
          </a:xfrm>
        </p:spPr>
        <p:txBody>
          <a:bodyPr/>
          <a:lstStyle/>
          <a:p>
            <a:pPr marL="0" indent="0">
              <a:buNone/>
            </a:pPr>
            <a:r>
              <a:rPr lang="en-GB" dirty="0" smtClean="0"/>
              <a:t>At present there are 6 networks available for Interreg </a:t>
            </a:r>
            <a:r>
              <a:rPr lang="en-GB" dirty="0" smtClean="0"/>
              <a:t>programmes</a:t>
            </a:r>
          </a:p>
          <a:p>
            <a:pPr marL="0" indent="0">
              <a:buNone/>
            </a:pPr>
            <a:r>
              <a:rPr lang="en-GB" dirty="0" smtClean="0"/>
              <a:t>To work together but different approach from Interreg Europe platforms </a:t>
            </a:r>
            <a:endParaRPr lang="en-GB" dirty="0">
              <a:solidFill>
                <a:schemeClr val="accent2"/>
              </a:solidFill>
            </a:endParaRPr>
          </a:p>
        </p:txBody>
      </p:sp>
      <p:sp>
        <p:nvSpPr>
          <p:cNvPr id="3" name="TextBox 2"/>
          <p:cNvSpPr txBox="1"/>
          <p:nvPr/>
        </p:nvSpPr>
        <p:spPr>
          <a:xfrm>
            <a:off x="731520" y="4178808"/>
            <a:ext cx="3957558" cy="2585323"/>
          </a:xfrm>
          <a:prstGeom prst="rect">
            <a:avLst/>
          </a:prstGeom>
          <a:noFill/>
        </p:spPr>
        <p:txBody>
          <a:bodyPr wrap="none" rtlCol="0">
            <a:spAutoFit/>
          </a:bodyPr>
          <a:lstStyle/>
          <a:p>
            <a:pPr marL="285750" indent="-285750">
              <a:buFontTx/>
              <a:buChar char="-"/>
            </a:pPr>
            <a:r>
              <a:rPr lang="en-GB" sz="2400" dirty="0" smtClean="0"/>
              <a:t>Knowledge of the seas </a:t>
            </a:r>
          </a:p>
          <a:p>
            <a:pPr marL="285750" indent="-285750">
              <a:buFontTx/>
              <a:buChar char="-"/>
            </a:pPr>
            <a:r>
              <a:rPr lang="en-GB" sz="2400" b="1" dirty="0" smtClean="0"/>
              <a:t>Sustainable transport TO 7</a:t>
            </a:r>
          </a:p>
          <a:p>
            <a:pPr marL="285750" indent="-285750">
              <a:buFontTx/>
              <a:buChar char="-"/>
            </a:pPr>
            <a:r>
              <a:rPr lang="en-GB" sz="2400" dirty="0" smtClean="0"/>
              <a:t>Migration</a:t>
            </a:r>
          </a:p>
          <a:p>
            <a:pPr marL="285750" indent="-285750">
              <a:buFontTx/>
              <a:buChar char="-"/>
            </a:pPr>
            <a:r>
              <a:rPr lang="en-GB" sz="2400" dirty="0" smtClean="0"/>
              <a:t>Climate change </a:t>
            </a:r>
            <a:r>
              <a:rPr lang="en-GB" sz="2400" dirty="0" smtClean="0"/>
              <a:t>TO 5</a:t>
            </a:r>
            <a:endParaRPr lang="en-GB" sz="2400" dirty="0" smtClean="0"/>
          </a:p>
          <a:p>
            <a:pPr marL="285750" indent="-285750">
              <a:buFontTx/>
              <a:buChar char="-"/>
            </a:pPr>
            <a:r>
              <a:rPr lang="en-GB" sz="2400" dirty="0" smtClean="0"/>
              <a:t>Better governance </a:t>
            </a:r>
            <a:r>
              <a:rPr lang="en-GB" sz="2400" dirty="0" smtClean="0"/>
              <a:t>TO 11</a:t>
            </a:r>
            <a:endParaRPr lang="en-GB" sz="2400" dirty="0" smtClean="0"/>
          </a:p>
          <a:p>
            <a:pPr marL="285750" indent="-285750">
              <a:buFontTx/>
              <a:buChar char="-"/>
            </a:pPr>
            <a:r>
              <a:rPr lang="en-GB" sz="2400" dirty="0" smtClean="0"/>
              <a:t>Inclusive growth TO 8,9,10</a:t>
            </a:r>
            <a:endParaRPr lang="en-GB" sz="2400" dirty="0" smtClean="0"/>
          </a:p>
          <a:p>
            <a:pPr marL="285750" indent="-285750">
              <a:buFontTx/>
              <a:buChar char="-"/>
            </a:pPr>
            <a:endParaRPr lang="en-GB" dirty="0"/>
          </a:p>
        </p:txBody>
      </p:sp>
    </p:spTree>
    <p:extLst>
      <p:ext uri="{BB962C8B-B14F-4D97-AF65-F5344CB8AC3E}">
        <p14:creationId xmlns:p14="http://schemas.microsoft.com/office/powerpoint/2010/main" val="1790179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p>
            <a:r>
              <a:rPr lang="en-GB" dirty="0" smtClean="0"/>
              <a:t>TO 7 Sustainable transport network</a:t>
            </a:r>
            <a:endParaRPr lang="en-GB" dirty="0"/>
          </a:p>
        </p:txBody>
      </p:sp>
      <p:sp>
        <p:nvSpPr>
          <p:cNvPr id="5" name="Textplatzhalter 4"/>
          <p:cNvSpPr>
            <a:spLocks noGrp="1"/>
          </p:cNvSpPr>
          <p:nvPr>
            <p:ph type="body" sz="quarter" idx="12"/>
          </p:nvPr>
        </p:nvSpPr>
        <p:spPr/>
        <p:txBody>
          <a:bodyPr/>
          <a:lstStyle/>
          <a:p>
            <a:pPr marL="0" indent="0">
              <a:buNone/>
            </a:pPr>
            <a:r>
              <a:rPr lang="en-GB" dirty="0" smtClean="0"/>
              <a:t>	</a:t>
            </a:r>
            <a:r>
              <a:rPr lang="en-GB" b="1" dirty="0" smtClean="0">
                <a:solidFill>
                  <a:schemeClr val="accent2"/>
                </a:solidFill>
              </a:rPr>
              <a:t>Started during second half of 2016 </a:t>
            </a:r>
          </a:p>
          <a:p>
            <a:pPr lvl="3"/>
            <a:r>
              <a:rPr lang="en-GB" dirty="0" smtClean="0"/>
              <a:t>Personal contact to all programmes with the TO7 </a:t>
            </a:r>
          </a:p>
          <a:p>
            <a:pPr lvl="3"/>
            <a:r>
              <a:rPr lang="en-GB" dirty="0" smtClean="0"/>
              <a:t>Identifying possible needs and wishes</a:t>
            </a:r>
          </a:p>
          <a:p>
            <a:pPr lvl="3"/>
            <a:r>
              <a:rPr lang="en-GB" dirty="0" smtClean="0"/>
              <a:t>19 programmes A (10), B (7) and C (2) strands, IPA, ENI</a:t>
            </a:r>
          </a:p>
          <a:p>
            <a:pPr marL="0" indent="0">
              <a:buNone/>
            </a:pPr>
            <a:r>
              <a:rPr lang="en-GB" dirty="0" smtClean="0">
                <a:solidFill>
                  <a:schemeClr val="accent2"/>
                </a:solidFill>
                <a:latin typeface="+mj-lt"/>
              </a:rPr>
              <a:t>	</a:t>
            </a:r>
            <a:r>
              <a:rPr lang="en-GB" u="sng" dirty="0" smtClean="0">
                <a:solidFill>
                  <a:schemeClr val="accent2"/>
                </a:solidFill>
                <a:latin typeface="+mj-lt"/>
              </a:rPr>
              <a:t>What we are aiming at doing</a:t>
            </a:r>
          </a:p>
          <a:p>
            <a:pPr marL="0" indent="0">
              <a:buNone/>
            </a:pPr>
            <a:r>
              <a:rPr lang="en-GB" dirty="0">
                <a:solidFill>
                  <a:schemeClr val="accent2"/>
                </a:solidFill>
                <a:latin typeface="+mj-lt"/>
              </a:rPr>
              <a:t>	</a:t>
            </a:r>
            <a:r>
              <a:rPr lang="en-GB" dirty="0" smtClean="0">
                <a:solidFill>
                  <a:schemeClr val="accent2"/>
                </a:solidFill>
                <a:latin typeface="+mj-lt"/>
              </a:rPr>
              <a:t>Learning			</a:t>
            </a:r>
          </a:p>
          <a:p>
            <a:pPr marL="0" indent="0">
              <a:buNone/>
            </a:pPr>
            <a:r>
              <a:rPr lang="en-GB" dirty="0">
                <a:solidFill>
                  <a:schemeClr val="accent2"/>
                </a:solidFill>
                <a:latin typeface="+mj-lt"/>
              </a:rPr>
              <a:t>	</a:t>
            </a:r>
            <a:r>
              <a:rPr lang="en-GB" dirty="0" smtClean="0">
                <a:solidFill>
                  <a:schemeClr val="accent2"/>
                </a:solidFill>
                <a:latin typeface="+mj-lt"/>
              </a:rPr>
              <a:t>Sharing</a:t>
            </a:r>
          </a:p>
          <a:p>
            <a:pPr marL="0" indent="0">
              <a:buNone/>
            </a:pPr>
            <a:r>
              <a:rPr lang="en-GB" dirty="0">
                <a:solidFill>
                  <a:schemeClr val="accent2"/>
                </a:solidFill>
                <a:latin typeface="+mj-lt"/>
              </a:rPr>
              <a:t>	</a:t>
            </a:r>
            <a:r>
              <a:rPr lang="en-GB" dirty="0" smtClean="0">
                <a:solidFill>
                  <a:schemeClr val="accent2"/>
                </a:solidFill>
                <a:latin typeface="+mj-lt"/>
              </a:rPr>
              <a:t>Developing</a:t>
            </a:r>
          </a:p>
          <a:p>
            <a:pPr marL="0" indent="0">
              <a:buNone/>
            </a:pPr>
            <a:r>
              <a:rPr lang="en-GB" dirty="0">
                <a:solidFill>
                  <a:schemeClr val="accent2"/>
                </a:solidFill>
                <a:latin typeface="+mj-lt"/>
              </a:rPr>
              <a:t>	</a:t>
            </a:r>
            <a:r>
              <a:rPr lang="en-GB" dirty="0" smtClean="0">
                <a:solidFill>
                  <a:schemeClr val="accent2"/>
                </a:solidFill>
                <a:latin typeface="+mj-lt"/>
              </a:rPr>
              <a:t>Connecting</a:t>
            </a:r>
          </a:p>
          <a:p>
            <a:pPr>
              <a:buFont typeface="Arial" charset="0"/>
              <a:buChar char="•"/>
            </a:pPr>
            <a:endParaRPr lang="en-GB"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2896" y="3240395"/>
            <a:ext cx="4194180" cy="3389006"/>
          </a:xfrm>
          <a:prstGeom prst="rect">
            <a:avLst/>
          </a:prstGeom>
        </p:spPr>
      </p:pic>
    </p:spTree>
    <p:extLst>
      <p:ext uri="{BB962C8B-B14F-4D97-AF65-F5344CB8AC3E}">
        <p14:creationId xmlns:p14="http://schemas.microsoft.com/office/powerpoint/2010/main" val="1507771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p>
            <a:r>
              <a:rPr lang="en-GB" dirty="0" smtClean="0"/>
              <a:t>The Capitalisation concept</a:t>
            </a:r>
            <a:endParaRPr lang="en-GB" dirty="0"/>
          </a:p>
        </p:txBody>
      </p:sp>
      <p:sp>
        <p:nvSpPr>
          <p:cNvPr id="5" name="Textplatzhalter 4"/>
          <p:cNvSpPr>
            <a:spLocks noGrp="1"/>
          </p:cNvSpPr>
          <p:nvPr>
            <p:ph type="body" sz="quarter" idx="12"/>
          </p:nvPr>
        </p:nvSpPr>
        <p:spPr/>
        <p:txBody>
          <a:bodyPr/>
          <a:lstStyle/>
          <a:p>
            <a:r>
              <a:rPr lang="en-GB" dirty="0" smtClean="0"/>
              <a:t>But I must explain to you how all this mistaken idea of denouncing pleasure and praising pain was born and I will give you a complete account of the system.</a:t>
            </a:r>
          </a:p>
          <a:p>
            <a:r>
              <a:rPr lang="en-GB" dirty="0" smtClean="0"/>
              <a:t>No one rejects, dislikes, or avoids pleasure itself, because it is pleasure, but because those who do not know how to pursue pleasure rationally encounter .</a:t>
            </a:r>
          </a:p>
          <a:p>
            <a:pPr marL="0" indent="0">
              <a:buNone/>
            </a:pPr>
            <a:r>
              <a:rPr lang="en-GB" dirty="0" smtClean="0">
                <a:solidFill>
                  <a:schemeClr val="accent2"/>
                </a:solidFill>
                <a:latin typeface="+mj-lt"/>
              </a:rPr>
              <a:t>Format Headlines inside Text without bullets and Interact </a:t>
            </a:r>
            <a:r>
              <a:rPr lang="en-GB" dirty="0" smtClean="0">
                <a:solidFill>
                  <a:schemeClr val="accent2"/>
                </a:solidFill>
                <a:latin typeface="+mj-lt"/>
              </a:rPr>
              <a:t>Colours</a:t>
            </a:r>
            <a:endParaRPr lang="en-GB" dirty="0" smtClean="0">
              <a:solidFill>
                <a:schemeClr val="accent2"/>
              </a:solidFill>
              <a:latin typeface="+mj-lt"/>
            </a:endParaRPr>
          </a:p>
          <a:p>
            <a:r>
              <a:rPr lang="en-GB" dirty="0" smtClean="0"/>
              <a:t>Nor again is there anyone who loves or pursues or desires to obtain pain of itself, because it is pain, but because occasionally circumstances occur in which toil and pain can procure him some great pleasure. </a:t>
            </a:r>
          </a:p>
        </p:txBody>
      </p:sp>
      <p:pic>
        <p:nvPicPr>
          <p:cNvPr id="4" name="Picture 18"/>
          <p:cNvPicPr/>
          <p:nvPr/>
        </p:nvPicPr>
        <p:blipFill>
          <a:blip r:embed="rId2">
            <a:extLst>
              <a:ext uri="{28A0092B-C50C-407E-A947-70E740481C1C}">
                <a14:useLocalDpi xmlns:a14="http://schemas.microsoft.com/office/drawing/2010/main" val="0"/>
              </a:ext>
            </a:extLst>
          </a:blip>
          <a:stretch>
            <a:fillRect/>
          </a:stretch>
        </p:blipFill>
        <p:spPr>
          <a:xfrm>
            <a:off x="525903" y="1581913"/>
            <a:ext cx="8313297" cy="4742688"/>
          </a:xfrm>
          <a:prstGeom prst="rect">
            <a:avLst/>
          </a:prstGeom>
        </p:spPr>
      </p:pic>
    </p:spTree>
    <p:extLst>
      <p:ext uri="{BB962C8B-B14F-4D97-AF65-F5344CB8AC3E}">
        <p14:creationId xmlns:p14="http://schemas.microsoft.com/office/powerpoint/2010/main" val="578713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87256" y="2060575"/>
            <a:ext cx="6088432" cy="3988784"/>
          </a:xfrm>
        </p:spPr>
        <p:txBody>
          <a:bodyPr/>
          <a:lstStyle/>
          <a:p>
            <a:r>
              <a:rPr lang="en-GB" sz="3600" kern="0" dirty="0">
                <a:latin typeface="Franklin Gothic Book" pitchFamily="34" charset="0"/>
              </a:rPr>
              <a:t>Capitalisation should not stop with </a:t>
            </a:r>
            <a:r>
              <a:rPr lang="en-GB" sz="3600" kern="0" dirty="0" smtClean="0">
                <a:latin typeface="Franklin Gothic Book" pitchFamily="34" charset="0"/>
              </a:rPr>
              <a:t>communication. </a:t>
            </a:r>
            <a:r>
              <a:rPr lang="en-GB" sz="3600" kern="0" dirty="0" smtClean="0">
                <a:latin typeface="Franklin Gothic Book" pitchFamily="34" charset="0"/>
              </a:rPr>
              <a:t/>
            </a:r>
            <a:br>
              <a:rPr lang="en-GB" sz="3600" kern="0" dirty="0" smtClean="0">
                <a:latin typeface="Franklin Gothic Book" pitchFamily="34" charset="0"/>
              </a:rPr>
            </a:br>
            <a:r>
              <a:rPr lang="en-GB" sz="3600" kern="0" dirty="0" smtClean="0">
                <a:latin typeface="Franklin Gothic Book" pitchFamily="34" charset="0"/>
              </a:rPr>
              <a:t>Good </a:t>
            </a:r>
            <a:r>
              <a:rPr lang="en-GB" sz="3600" kern="0" dirty="0">
                <a:latin typeface="Franklin Gothic Book" pitchFamily="34" charset="0"/>
              </a:rPr>
              <a:t>communication foster good </a:t>
            </a:r>
            <a:r>
              <a:rPr lang="en-GB" sz="3600" kern="0" dirty="0" smtClean="0">
                <a:latin typeface="Franklin Gothic Book" pitchFamily="34" charset="0"/>
              </a:rPr>
              <a:t>capitalisation. </a:t>
            </a:r>
            <a:br>
              <a:rPr lang="en-GB" sz="3600" kern="0" dirty="0" smtClean="0">
                <a:latin typeface="Franklin Gothic Book" pitchFamily="34" charset="0"/>
              </a:rPr>
            </a:br>
            <a:r>
              <a:rPr lang="en-GB" sz="3600" kern="0" dirty="0">
                <a:latin typeface="Franklin Gothic Book" pitchFamily="34" charset="0"/>
              </a:rPr>
              <a:t>S</a:t>
            </a:r>
            <a:r>
              <a:rPr lang="en-GB" sz="3600" kern="0" dirty="0" smtClean="0">
                <a:latin typeface="Franklin Gothic Book" pitchFamily="34" charset="0"/>
              </a:rPr>
              <a:t>econd </a:t>
            </a:r>
            <a:r>
              <a:rPr lang="en-GB" sz="3600" kern="0" dirty="0">
                <a:latin typeface="Franklin Gothic Book" pitchFamily="34" charset="0"/>
              </a:rPr>
              <a:t>wave of capitalisation </a:t>
            </a:r>
            <a:r>
              <a:rPr lang="en-GB" sz="3600" kern="0" dirty="0" smtClean="0">
                <a:latin typeface="Franklin Gothic Book" pitchFamily="34" charset="0"/>
              </a:rPr>
              <a:t>happens when </a:t>
            </a:r>
            <a:r>
              <a:rPr lang="en-GB" sz="3600" kern="0" dirty="0">
                <a:latin typeface="Franklin Gothic Book" pitchFamily="34" charset="0"/>
              </a:rPr>
              <a:t>people understand the added value and </a:t>
            </a:r>
            <a:r>
              <a:rPr lang="en-GB" sz="3600" kern="0" dirty="0" smtClean="0">
                <a:latin typeface="Franklin Gothic Book" pitchFamily="34" charset="0"/>
              </a:rPr>
              <a:t>they </a:t>
            </a:r>
            <a:r>
              <a:rPr lang="en-GB" sz="3600" kern="0" dirty="0">
                <a:latin typeface="Franklin Gothic Book" pitchFamily="34" charset="0"/>
              </a:rPr>
              <a:t>see the real </a:t>
            </a:r>
            <a:r>
              <a:rPr lang="en-GB" sz="3600" kern="0" dirty="0" smtClean="0">
                <a:latin typeface="Franklin Gothic Book" pitchFamily="34" charset="0"/>
              </a:rPr>
              <a:t>results.</a:t>
            </a:r>
            <a:endParaRPr lang="de-DE" dirty="0">
              <a:solidFill>
                <a:schemeClr val="accent2"/>
              </a:solidFill>
            </a:endParaRPr>
          </a:p>
        </p:txBody>
      </p:sp>
    </p:spTree>
    <p:extLst>
      <p:ext uri="{BB962C8B-B14F-4D97-AF65-F5344CB8AC3E}">
        <p14:creationId xmlns:p14="http://schemas.microsoft.com/office/powerpoint/2010/main" val="71184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24250" y="2378290"/>
            <a:ext cx="5576930" cy="3877985"/>
          </a:xfrm>
        </p:spPr>
        <p:txBody>
          <a:bodyPr/>
          <a:lstStyle/>
          <a:p>
            <a:r>
              <a:rPr lang="en-GB" sz="3500" dirty="0" smtClean="0"/>
              <a:t>Interreg must belong to a context. We need to be linked to other activities, funds and developments.</a:t>
            </a:r>
            <a:br>
              <a:rPr lang="en-GB" sz="3500" dirty="0" smtClean="0"/>
            </a:br>
            <a:r>
              <a:rPr lang="en-GB" dirty="0" smtClean="0"/>
              <a:t/>
            </a:r>
            <a:br>
              <a:rPr lang="en-GB" dirty="0" smtClean="0"/>
            </a:br>
            <a:r>
              <a:rPr lang="en-GB" dirty="0" smtClean="0"/>
              <a:t>Show we want and can</a:t>
            </a:r>
            <a:br>
              <a:rPr lang="en-GB" dirty="0" smtClean="0"/>
            </a:br>
            <a:r>
              <a:rPr lang="en-GB" dirty="0" smtClean="0"/>
              <a:t>interact and make added</a:t>
            </a:r>
            <a:br>
              <a:rPr lang="en-GB" dirty="0" smtClean="0"/>
            </a:br>
            <a:r>
              <a:rPr lang="en-GB" dirty="0" smtClean="0"/>
              <a:t>value</a:t>
            </a:r>
            <a:endParaRPr lang="en-GB" sz="3500" dirty="0"/>
          </a:p>
        </p:txBody>
      </p:sp>
    </p:spTree>
    <p:extLst>
      <p:ext uri="{BB962C8B-B14F-4D97-AF65-F5344CB8AC3E}">
        <p14:creationId xmlns:p14="http://schemas.microsoft.com/office/powerpoint/2010/main" val="1457944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969496"/>
          </a:xfrm>
        </p:spPr>
        <p:txBody>
          <a:bodyPr/>
          <a:lstStyle/>
          <a:p>
            <a:r>
              <a:rPr lang="en-GB" dirty="0" smtClean="0"/>
              <a:t>Capitalisation aims at showing how Interreg makes a difference in society</a:t>
            </a:r>
            <a:endParaRPr lang="en-GB" dirty="0"/>
          </a:p>
        </p:txBody>
      </p:sp>
      <p:pic>
        <p:nvPicPr>
          <p:cNvPr id="6" name="Bildplatzhalter 5"/>
          <p:cNvPicPr>
            <a:picLocks noGrp="1" noChangeAspect="1"/>
          </p:cNvPicPr>
          <p:nvPr>
            <p:ph idx="1"/>
          </p:nvPr>
        </p:nvPicPr>
        <p:blipFill rotWithShape="1">
          <a:blip r:embed="rId2" cstate="print">
            <a:extLst>
              <a:ext uri="{28A0092B-C50C-407E-A947-70E740481C1C}">
                <a14:useLocalDpi xmlns:a14="http://schemas.microsoft.com/office/drawing/2010/main"/>
              </a:ext>
            </a:extLst>
          </a:blip>
          <a:stretch/>
        </p:blipFill>
        <p:spPr>
          <a:xfrm>
            <a:off x="471488" y="2060575"/>
            <a:ext cx="8220075" cy="4248150"/>
          </a:xfrm>
        </p:spPr>
      </p:pic>
    </p:spTree>
    <p:extLst>
      <p:ext uri="{BB962C8B-B14F-4D97-AF65-F5344CB8AC3E}">
        <p14:creationId xmlns:p14="http://schemas.microsoft.com/office/powerpoint/2010/main" val="393084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8313" y="921957"/>
            <a:ext cx="8207375" cy="484748"/>
          </a:xfrm>
        </p:spPr>
        <p:txBody>
          <a:bodyPr/>
          <a:lstStyle/>
          <a:p>
            <a:r>
              <a:rPr lang="en-GB" dirty="0" smtClean="0"/>
              <a:t>How can TO 7 projects made a difference</a:t>
            </a:r>
            <a:endParaRPr lang="en-GB" dirty="0"/>
          </a:p>
        </p:txBody>
      </p:sp>
      <p:pic>
        <p:nvPicPr>
          <p:cNvPr id="11" name="Bildplatzhalter 10"/>
          <p:cNvPicPr>
            <a:picLocks noGrp="1" noChangeAspect="1"/>
          </p:cNvPicPr>
          <p:nvPr>
            <p:ph type="pic" sz="quarter" idx="12"/>
          </p:nvPr>
        </p:nvPicPr>
        <p:blipFill>
          <a:blip r:embed="rId3" cstate="print">
            <a:extLst>
              <a:ext uri="{28A0092B-C50C-407E-A947-70E740481C1C}">
                <a14:useLocalDpi xmlns:a14="http://schemas.microsoft.com/office/drawing/2010/main"/>
              </a:ext>
            </a:extLst>
          </a:blip>
          <a:srcRect/>
          <a:stretch>
            <a:fillRect/>
          </a:stretch>
        </p:blipFill>
        <p:spPr/>
      </p:pic>
      <p:sp>
        <p:nvSpPr>
          <p:cNvPr id="6" name="Textplatzhalter 5"/>
          <p:cNvSpPr>
            <a:spLocks noGrp="1"/>
          </p:cNvSpPr>
          <p:nvPr>
            <p:ph type="body" sz="quarter" idx="15"/>
          </p:nvPr>
        </p:nvSpPr>
        <p:spPr/>
        <p:txBody>
          <a:bodyPr/>
          <a:lstStyle/>
          <a:p>
            <a:r>
              <a:rPr lang="en-GB" dirty="0" smtClean="0">
                <a:solidFill>
                  <a:schemeClr val="accent2"/>
                </a:solidFill>
                <a:latin typeface="+mj-lt"/>
              </a:rPr>
              <a:t>Taking the initiative</a:t>
            </a:r>
          </a:p>
          <a:p>
            <a:r>
              <a:rPr lang="en-GB" dirty="0" smtClean="0"/>
              <a:t>Developing a process that expands the horizon of the “own” region. Example </a:t>
            </a:r>
            <a:r>
              <a:rPr lang="en-GB" dirty="0" smtClean="0">
                <a:hlinkClick r:id="rId4"/>
              </a:rPr>
              <a:t>MarTech projects</a:t>
            </a:r>
            <a:r>
              <a:rPr lang="en-GB" dirty="0" smtClean="0"/>
              <a:t>. Global activity ensure regional growth.</a:t>
            </a:r>
          </a:p>
          <a:p>
            <a:r>
              <a:rPr lang="en-GB" dirty="0" smtClean="0">
                <a:solidFill>
                  <a:schemeClr val="accent2"/>
                </a:solidFill>
                <a:latin typeface="+mj-lt"/>
              </a:rPr>
              <a:t>Taking the first step </a:t>
            </a:r>
          </a:p>
          <a:p>
            <a:r>
              <a:rPr lang="en-GB" dirty="0" smtClean="0"/>
              <a:t>Doing a feasibility study for the first ever railway between two countries. Example Greece- Albania Linking to national and EU funds and processes.</a:t>
            </a:r>
            <a:endParaRPr lang="en-GB" dirty="0"/>
          </a:p>
        </p:txBody>
      </p:sp>
    </p:spTree>
    <p:extLst>
      <p:ext uri="{BB962C8B-B14F-4D97-AF65-F5344CB8AC3E}">
        <p14:creationId xmlns:p14="http://schemas.microsoft.com/office/powerpoint/2010/main" val="965551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ract_V04_WIN">
  <a:themeElements>
    <a:clrScheme name="Interact_Farbpalette">
      <a:dk1>
        <a:srgbClr val="000000"/>
      </a:dk1>
      <a:lt1>
        <a:srgbClr val="FFFFFF"/>
      </a:lt1>
      <a:dk2>
        <a:srgbClr val="000000"/>
      </a:dk2>
      <a:lt2>
        <a:srgbClr val="FFFFFF"/>
      </a:lt2>
      <a:accent1>
        <a:srgbClr val="E1E7F7"/>
      </a:accent1>
      <a:accent2>
        <a:srgbClr val="007BA1"/>
      </a:accent2>
      <a:accent3>
        <a:srgbClr val="FBB900"/>
      </a:accent3>
      <a:accent4>
        <a:srgbClr val="E1BF8C"/>
      </a:accent4>
      <a:accent5>
        <a:srgbClr val="706D67"/>
      </a:accent5>
      <a:accent6>
        <a:srgbClr val="BDBCB6"/>
      </a:accent6>
      <a:hlink>
        <a:srgbClr val="8EBED1"/>
      </a:hlink>
      <a:folHlink>
        <a:srgbClr val="918C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äsentation4" id="{37871415-CF3D-7B41-A9E4-29BCA44AEF3F}" vid="{43B0D174-BE00-284B-B984-F0300C4AD6A5}"/>
    </a:ext>
  </a:extLst>
</a:theme>
</file>

<file path=ppt/theme/theme2.xml><?xml version="1.0" encoding="utf-8"?>
<a:theme xmlns:a="http://schemas.openxmlformats.org/drawingml/2006/main" name="CONTENT MASTER">
  <a:themeElements>
    <a:clrScheme name="Interact_Farbpalette 1">
      <a:dk1>
        <a:srgbClr val="000000"/>
      </a:dk1>
      <a:lt1>
        <a:srgbClr val="FFFFFF"/>
      </a:lt1>
      <a:dk2>
        <a:srgbClr val="000000"/>
      </a:dk2>
      <a:lt2>
        <a:srgbClr val="FFFFFF"/>
      </a:lt2>
      <a:accent1>
        <a:srgbClr val="E1E7F7"/>
      </a:accent1>
      <a:accent2>
        <a:srgbClr val="007BA1"/>
      </a:accent2>
      <a:accent3>
        <a:srgbClr val="FBB900"/>
      </a:accent3>
      <a:accent4>
        <a:srgbClr val="E1BF8C"/>
      </a:accent4>
      <a:accent5>
        <a:srgbClr val="706D67"/>
      </a:accent5>
      <a:accent6>
        <a:srgbClr val="BDBCB6"/>
      </a:accent6>
      <a:hlink>
        <a:srgbClr val="8EBED1"/>
      </a:hlink>
      <a:folHlink>
        <a:srgbClr val="918C88"/>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4" id="{37871415-CF3D-7B41-A9E4-29BCA44AEF3F}" vid="{779C84DC-54AD-8441-ABD8-F86FAE53E45A}"/>
    </a:ext>
  </a:ext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Interact_V05</Template>
  <TotalTime>101</TotalTime>
  <Words>828</Words>
  <Application>Microsoft Office PowerPoint</Application>
  <PresentationFormat>On-screen Show (4:3)</PresentationFormat>
  <Paragraphs>162</Paragraphs>
  <Slides>15</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Franklin Gothic Book</vt:lpstr>
      <vt:lpstr>Franklin Gothic Book Standard</vt:lpstr>
      <vt:lpstr>Franklin Gothic Demi</vt:lpstr>
      <vt:lpstr>Franklin Gothic Medium</vt:lpstr>
      <vt:lpstr>Symbol</vt:lpstr>
      <vt:lpstr>Interact_V04_WIN</vt:lpstr>
      <vt:lpstr>CONTENT MASTER</vt:lpstr>
      <vt:lpstr>How can Interreg make a difference TO7 network example</vt:lpstr>
      <vt:lpstr>Brief overview </vt:lpstr>
      <vt:lpstr>Thematic networks led by Interact</vt:lpstr>
      <vt:lpstr>TO 7 Sustainable transport network</vt:lpstr>
      <vt:lpstr>The Capitalisation concept</vt:lpstr>
      <vt:lpstr>Capitalisation should not stop with communication.  Good communication foster good capitalisation.  Second wave of capitalisation happens when people understand the added value and they see the real results.</vt:lpstr>
      <vt:lpstr>Interreg must belong to a context. We need to be linked to other activities, funds and developments.  Show we want and can interact and make added value</vt:lpstr>
      <vt:lpstr>Capitalisation aims at showing how Interreg makes a difference in society</vt:lpstr>
      <vt:lpstr>How can TO 7 projects made a difference</vt:lpstr>
      <vt:lpstr>The added value can also be shown by</vt:lpstr>
      <vt:lpstr>Interreg collect evidence and memory</vt:lpstr>
      <vt:lpstr>Analysing good TO7 projects in KEEP</vt:lpstr>
      <vt:lpstr>Challenges for TO 7 Interreg investments huge task for the network…</vt:lpstr>
      <vt:lpstr>Challenges for TO 7 even more for +2020 Transport / Digitalisation / Environment</vt:lpstr>
      <vt:lpstr>Cooperation works</vt:lpstr>
    </vt:vector>
  </TitlesOfParts>
  <Company>Suomen valtio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Itay – France event Thematic network</dc:title>
  <dc:creator>Wikström Ulf J</dc:creator>
  <cp:lastModifiedBy>Wikström Ulf J</cp:lastModifiedBy>
  <cp:revision>14</cp:revision>
  <dcterms:created xsi:type="dcterms:W3CDTF">2017-11-14T15:16:02Z</dcterms:created>
  <dcterms:modified xsi:type="dcterms:W3CDTF">2017-11-16T06:48:14Z</dcterms:modified>
</cp:coreProperties>
</file>