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08" autoAdjust="0"/>
  </p:normalViewPr>
  <p:slideViewPr>
    <p:cSldViewPr>
      <p:cViewPr varScale="1">
        <p:scale>
          <a:sx n="122" d="100"/>
          <a:sy n="122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0900" y="808038"/>
            <a:ext cx="3908425" cy="127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4716463" y="6162675"/>
            <a:ext cx="36718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fr-FR" sz="1000" dirty="0">
                <a:solidFill>
                  <a:srgbClr val="003399"/>
                </a:solidFill>
                <a:latin typeface="Montserrat" pitchFamily="50" charset="0"/>
                <a:ea typeface="Calibri" pitchFamily="34" charset="0"/>
                <a:cs typeface="NBIAZV+Montserrat-Regular"/>
              </a:rPr>
              <a:t>La coopération au cœur de la Méditerranée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1884363" y="1825625"/>
            <a:ext cx="2411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rgbClr val="E34063"/>
                </a:solidFill>
                <a:latin typeface="Montserrat" pitchFamily="50" charset="0"/>
                <a:ea typeface="Calibri" pitchFamily="34" charset="0"/>
                <a:cs typeface="Times New Roman" pitchFamily="18" charset="0"/>
              </a:rPr>
              <a:t>PROTERINA-3</a:t>
            </a:r>
            <a:r>
              <a:rPr lang="fr-FR" sz="1400" dirty="0">
                <a:solidFill>
                  <a:srgbClr val="E34063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400" dirty="0">
                <a:solidFill>
                  <a:srgbClr val="E34063"/>
                </a:solidFill>
                <a:latin typeface="Montserrat" pitchFamily="50" charset="0"/>
                <a:ea typeface="Calibri" pitchFamily="34" charset="0"/>
                <a:cs typeface="Times New Roman" pitchFamily="18" charset="0"/>
              </a:rPr>
              <a:t>volution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10"/>
          <p:cNvSpPr/>
          <p:nvPr userDrawn="1"/>
        </p:nvSpPr>
        <p:spPr>
          <a:xfrm>
            <a:off x="0" y="0"/>
            <a:ext cx="9144000" cy="684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11"/>
          <p:cNvSpPr/>
          <p:nvPr userDrawn="1"/>
        </p:nvSpPr>
        <p:spPr>
          <a:xfrm>
            <a:off x="0" y="6597650"/>
            <a:ext cx="9144000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>
            <a:lvl1pPr>
              <a:defRPr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3008313" cy="853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544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1196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2522538"/>
            <a:ext cx="8229600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pic>
        <p:nvPicPr>
          <p:cNvPr id="1028" name="Immagine 3" descr="adapt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23850" y="115888"/>
            <a:ext cx="3960813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3851275" y="6586538"/>
            <a:ext cx="48244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fr-FR" sz="800" dirty="0">
                <a:solidFill>
                  <a:srgbClr val="003399"/>
                </a:solidFill>
                <a:latin typeface="Montserrat" pitchFamily="50" charset="0"/>
                <a:ea typeface="Calibri" pitchFamily="34" charset="0"/>
                <a:cs typeface="NBIAZV+Montserrat-Regular"/>
              </a:rPr>
              <a:t>La </a:t>
            </a:r>
            <a:r>
              <a:rPr lang="fr-FR" sz="800" dirty="0" err="1">
                <a:solidFill>
                  <a:srgbClr val="003399"/>
                </a:solidFill>
                <a:latin typeface="Montserrat" pitchFamily="50" charset="0"/>
                <a:ea typeface="Calibri" pitchFamily="34" charset="0"/>
                <a:cs typeface="NBIAZV+Montserrat-Regular"/>
              </a:rPr>
              <a:t>cooperazione</a:t>
            </a:r>
            <a:r>
              <a:rPr lang="fr-FR" sz="800" dirty="0">
                <a:solidFill>
                  <a:srgbClr val="003399"/>
                </a:solidFill>
                <a:latin typeface="Montserrat" pitchFamily="50" charset="0"/>
                <a:ea typeface="Calibri" pitchFamily="34" charset="0"/>
                <a:cs typeface="NBIAZV+Montserrat-Regular"/>
              </a:rPr>
              <a:t> al </a:t>
            </a:r>
            <a:r>
              <a:rPr lang="fr-FR" sz="800" dirty="0" err="1">
                <a:solidFill>
                  <a:srgbClr val="003399"/>
                </a:solidFill>
                <a:latin typeface="Montserrat" pitchFamily="50" charset="0"/>
                <a:ea typeface="Calibri" pitchFamily="34" charset="0"/>
                <a:cs typeface="NBIAZV+Montserrat-Regular"/>
              </a:rPr>
              <a:t>cuore</a:t>
            </a:r>
            <a:r>
              <a:rPr lang="fr-FR" sz="800" dirty="0">
                <a:solidFill>
                  <a:srgbClr val="003399"/>
                </a:solidFill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lang="fr-FR" sz="800" dirty="0" err="1">
                <a:solidFill>
                  <a:srgbClr val="003399"/>
                </a:solidFill>
                <a:latin typeface="Montserrat" pitchFamily="50" charset="0"/>
                <a:ea typeface="Calibri" pitchFamily="34" charset="0"/>
                <a:cs typeface="NBIAZV+Montserrat-Regular"/>
              </a:rPr>
              <a:t>del</a:t>
            </a:r>
            <a:r>
              <a:rPr lang="fr-FR" sz="800" dirty="0">
                <a:solidFill>
                  <a:srgbClr val="003399"/>
                </a:solidFill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lang="fr-FR" sz="800" dirty="0" err="1">
                <a:solidFill>
                  <a:srgbClr val="003399"/>
                </a:solidFill>
                <a:latin typeface="Montserrat" pitchFamily="50" charset="0"/>
                <a:ea typeface="Calibri" pitchFamily="34" charset="0"/>
                <a:cs typeface="NBIAZV+Montserrat-Regular"/>
              </a:rPr>
              <a:t>Mediterraneo</a:t>
            </a:r>
            <a:r>
              <a:rPr lang="fr-FR" sz="800" dirty="0">
                <a:solidFill>
                  <a:srgbClr val="003399"/>
                </a:solidFill>
                <a:latin typeface="Montserrat" pitchFamily="50" charset="0"/>
                <a:ea typeface="Calibri" pitchFamily="34" charset="0"/>
                <a:cs typeface="NBIAZV+Montserrat-Regular"/>
              </a:rPr>
              <a:t> - La coopération au cœur de la Méditerranée</a:t>
            </a:r>
          </a:p>
        </p:txBody>
      </p:sp>
      <p:pic>
        <p:nvPicPr>
          <p:cNvPr id="1030" name="Immagine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052513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Immagine 10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602138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"/>
          <p:cNvSpPr txBox="1">
            <a:spLocks noChangeArrowheads="1"/>
          </p:cNvSpPr>
          <p:nvPr/>
        </p:nvSpPr>
        <p:spPr bwMode="auto">
          <a:xfrm>
            <a:off x="1619250" y="1773238"/>
            <a:ext cx="51847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Partner 8 – Comune della Spezia</a:t>
            </a:r>
          </a:p>
          <a:p>
            <a:pPr>
              <a:spcBef>
                <a:spcPct val="50000"/>
              </a:spcBef>
            </a:pPr>
            <a:endParaRPr lang="it-IT" sz="2000" b="1"/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3315" name="Picture 3" descr="Stemma La Spezia Medaglia al Valore ingrandito o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557338"/>
            <a:ext cx="12763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468313" y="2781300"/>
            <a:ext cx="784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/>
              <a:t>TIPOLOGIA AZIONE PILOTA</a:t>
            </a:r>
            <a:r>
              <a:rPr lang="it-IT" sz="1600"/>
              <a:t>: </a:t>
            </a:r>
            <a:r>
              <a:rPr lang="it-IT" altLang="it-IT" sz="1600"/>
              <a:t>Infrastruttura drenante per aumentare la capacità urbana di assorbimento delle acque meteoriche e ridurre l’impatto delle alluvioni</a:t>
            </a:r>
            <a:endParaRPr lang="it-IT" sz="160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468313" y="3500438"/>
            <a:ext cx="8135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/>
              <a:t>BUDGET AZIONE PILOTA</a:t>
            </a:r>
            <a:r>
              <a:rPr lang="it-IT" sz="1600"/>
              <a:t>: € 135.367,60  </a:t>
            </a:r>
            <a:r>
              <a:rPr lang="it-IT" sz="1400" i="1"/>
              <a:t>(di cui 2.000,00 di Prest.servizi per assist. tecnica)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468313" y="3933825"/>
            <a:ext cx="79914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/>
              <a:t>DURATA IN MESI PREVISTA: </a:t>
            </a:r>
            <a:r>
              <a:rPr lang="it-IT" sz="1600" dirty="0"/>
              <a:t>12 mesi compresa progettazione</a:t>
            </a:r>
          </a:p>
          <a:p>
            <a:pPr>
              <a:spcBef>
                <a:spcPct val="50000"/>
              </a:spcBef>
            </a:pPr>
            <a:endParaRPr lang="it-IT" sz="1600" dirty="0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468313" y="4437063"/>
            <a:ext cx="7920037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/>
              <a:t>BREVE DESCRIZIONE DELL’INTERVENTO</a:t>
            </a:r>
            <a:r>
              <a:rPr lang="it-IT"/>
              <a:t>: </a:t>
            </a:r>
            <a:r>
              <a:rPr lang="it-IT" altLang="it-IT" sz="1600"/>
              <a:t>Intervento di regimentazione delle acque piovane con sistemi di drenaggio nel complesso Pietro M. Beghi e Parco della Maggiolina</a:t>
            </a:r>
            <a:endParaRPr lang="it-IT" sz="1600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95288" y="5516563"/>
            <a:ext cx="82804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6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96081" y="5516563"/>
            <a:ext cx="82804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6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it-IT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72" y="3557499"/>
            <a:ext cx="4193678" cy="2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72" y="1232123"/>
            <a:ext cx="4193678" cy="236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50" y="1232123"/>
            <a:ext cx="3513609" cy="468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75655" y="6021288"/>
            <a:ext cx="7130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Sito azione pilota: Parco della Maggiolina e sottopasso adiacente Biblioteca Beghi  </a:t>
            </a:r>
            <a:endParaRPr lang="it-IT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89</Words>
  <Application>Microsoft Office PowerPoint</Application>
  <PresentationFormat>Presentazione su schermo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Morando</dc:creator>
  <cp:lastModifiedBy>Chiara cb. Bianchi</cp:lastModifiedBy>
  <cp:revision>9</cp:revision>
  <dcterms:created xsi:type="dcterms:W3CDTF">2017-01-26T12:46:53Z</dcterms:created>
  <dcterms:modified xsi:type="dcterms:W3CDTF">2017-02-21T12:23:55Z</dcterms:modified>
</cp:coreProperties>
</file>