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78" r:id="rId3"/>
    <p:sldId id="766" r:id="rId4"/>
    <p:sldId id="771" r:id="rId5"/>
    <p:sldId id="768" r:id="rId6"/>
    <p:sldId id="769" r:id="rId7"/>
    <p:sldId id="770" r:id="rId8"/>
    <p:sldId id="773" r:id="rId9"/>
    <p:sldId id="772" r:id="rId10"/>
    <p:sldId id="259" r:id="rId11"/>
    <p:sldId id="775" r:id="rId12"/>
    <p:sldId id="777" r:id="rId13"/>
    <p:sldId id="778" r:id="rId14"/>
    <p:sldId id="776" r:id="rId15"/>
    <p:sldId id="782" r:id="rId16"/>
    <p:sldId id="780" r:id="rId17"/>
    <p:sldId id="781" r:id="rId18"/>
    <p:sldId id="765" r:id="rId19"/>
    <p:sldId id="764" r:id="rId20"/>
  </p:sldIdLst>
  <p:sldSz cx="10691813" cy="7596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3" userDrawn="1">
          <p15:clr>
            <a:srgbClr val="A4A3A4"/>
          </p15:clr>
        </p15:guide>
        <p15:guide id="2" pos="2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22"/>
    <a:srgbClr val="000000"/>
    <a:srgbClr val="FFFFFF"/>
    <a:srgbClr val="73921A"/>
    <a:srgbClr val="996633"/>
    <a:srgbClr val="FAFDF1"/>
    <a:srgbClr val="67831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6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0" y="96"/>
      </p:cViewPr>
      <p:guideLst>
        <p:guide orient="horz" pos="1463"/>
        <p:guide pos="2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CC25C-55BB-4B42-92A0-4822293E42D2}" type="doc">
      <dgm:prSet loTypeId="urn:microsoft.com/office/officeart/2005/8/layout/vList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CBBFFE0-DAC9-4637-8ED6-EFD71D604C1A}">
      <dgm:prSet custT="1"/>
      <dgm:spPr/>
      <dgm:t>
        <a:bodyPr/>
        <a:lstStyle/>
        <a:p>
          <a:pPr rtl="0"/>
          <a:r>
            <a:rPr lang="it-IT" sz="1900" b="1" noProof="0" dirty="0">
              <a:latin typeface="Open Sans Bold" panose="020B0806030504020204"/>
            </a:rPr>
            <a:t>Chimici</a:t>
          </a:r>
        </a:p>
      </dgm:t>
    </dgm:pt>
    <dgm:pt modelId="{0D76C3AA-EB24-4502-A52C-45C191B16053}" type="parTrans" cxnId="{A3DA0372-A4E3-4198-B2D1-3A077F23F130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86765C45-CB3A-4EAA-9276-0C1DA38AFF50}" type="sibTrans" cxnId="{A3DA0372-A4E3-4198-B2D1-3A077F23F130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95A14900-93A7-4426-A51E-488F314F6630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Idrocarburi</a:t>
          </a:r>
        </a:p>
      </dgm:t>
    </dgm:pt>
    <dgm:pt modelId="{1F4F83C3-557A-4A52-9A60-0C382F8F88CF}" type="parTrans" cxnId="{7E36EE45-D157-424A-AB08-E4FA3A983393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222CC887-6181-4E9E-9280-AB603575CF4C}" type="sibTrans" cxnId="{7E36EE45-D157-424A-AB08-E4FA3A983393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11A6DDB9-EE0F-402E-9C0B-2A98C5AF7E3F}">
      <dgm:prSet custT="1"/>
      <dgm:spPr/>
      <dgm:t>
        <a:bodyPr/>
        <a:lstStyle/>
        <a:p>
          <a:pPr rtl="0"/>
          <a:r>
            <a:rPr lang="it-IT" sz="1900" b="1" noProof="0" dirty="0">
              <a:latin typeface="Open Sans Bold" panose="020B0806030504020204"/>
            </a:rPr>
            <a:t>Biologici</a:t>
          </a:r>
        </a:p>
      </dgm:t>
    </dgm:pt>
    <dgm:pt modelId="{8EA056BE-710A-4C48-8E9A-A9D8BBB5327B}" type="parTrans" cxnId="{071E1B75-218C-41B5-8C38-C4B6CD8CE423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6849F454-1FF6-45DE-9F04-5760471CA229}" type="sibTrans" cxnId="{071E1B75-218C-41B5-8C38-C4B6CD8CE423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3F361D82-701A-45FD-8160-072B1F7F0614}">
      <dgm:prSet custT="1"/>
      <dgm:spPr/>
      <dgm:t>
        <a:bodyPr/>
        <a:lstStyle/>
        <a:p>
          <a:pPr rtl="0"/>
          <a:r>
            <a:rPr lang="it-IT" sz="1900" b="1" noProof="0" dirty="0">
              <a:latin typeface="Open Sans Bold" panose="020B0806030504020204"/>
            </a:rPr>
            <a:t>Fisici</a:t>
          </a:r>
        </a:p>
      </dgm:t>
    </dgm:pt>
    <dgm:pt modelId="{FD907807-4A3B-44B2-9540-B6FC348F5699}" type="parTrans" cxnId="{8AF5B823-4841-44A6-9038-31F63B2B531A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7E1E54DC-FFDC-489D-8870-C2972BC94BF7}" type="sibTrans" cxnId="{8AF5B823-4841-44A6-9038-31F63B2B531A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3A5AEB55-C946-4F12-B584-F6B48ACFB38C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Temperatura</a:t>
          </a:r>
        </a:p>
      </dgm:t>
    </dgm:pt>
    <dgm:pt modelId="{7A649355-F59B-4807-90FD-75AF98CE47BC}" type="parTrans" cxnId="{B14B9781-FC68-4BF4-AABC-EA0DED407221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19F6B5C3-CE5E-464F-8BA9-2685E1B6EBB6}" type="sibTrans" cxnId="{B14B9781-FC68-4BF4-AABC-EA0DED407221}">
      <dgm:prSet/>
      <dgm:spPr/>
      <dgm:t>
        <a:bodyPr/>
        <a:lstStyle/>
        <a:p>
          <a:endParaRPr lang="it-IT" sz="1600" noProof="0" dirty="0">
            <a:latin typeface="Calibri" panose="020F0502020204030204" pitchFamily="34" charset="0"/>
          </a:endParaRPr>
        </a:p>
      </dgm:t>
    </dgm:pt>
    <dgm:pt modelId="{CD6B38B0-6A10-4E47-9C5F-B4395F78D944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pH</a:t>
          </a:r>
        </a:p>
      </dgm:t>
    </dgm:pt>
    <dgm:pt modelId="{7CA453CC-678F-407B-A434-ADF885A100D6}" type="parTrans" cxnId="{C5A2663B-35C3-4546-96DA-C813BFFE476C}">
      <dgm:prSet/>
      <dgm:spPr/>
      <dgm:t>
        <a:bodyPr/>
        <a:lstStyle/>
        <a:p>
          <a:endParaRPr lang="it-IT" sz="1600" noProof="0" dirty="0"/>
        </a:p>
      </dgm:t>
    </dgm:pt>
    <dgm:pt modelId="{6D331DE3-55A2-4F0F-BF55-11D914200ACD}" type="sibTrans" cxnId="{C5A2663B-35C3-4546-96DA-C813BFFE476C}">
      <dgm:prSet/>
      <dgm:spPr/>
      <dgm:t>
        <a:bodyPr/>
        <a:lstStyle/>
        <a:p>
          <a:endParaRPr lang="it-IT" sz="1600" noProof="0" dirty="0"/>
        </a:p>
      </dgm:t>
    </dgm:pt>
    <dgm:pt modelId="{0AAE91C1-3756-4E0E-B45A-378C9C158249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Torbidità</a:t>
          </a:r>
        </a:p>
      </dgm:t>
    </dgm:pt>
    <dgm:pt modelId="{8B0254D2-DDC5-4C3A-9149-CCD8796F9CB0}" type="parTrans" cxnId="{705E1D90-B0B8-4DBA-9779-0055B11F6992}">
      <dgm:prSet/>
      <dgm:spPr/>
      <dgm:t>
        <a:bodyPr/>
        <a:lstStyle/>
        <a:p>
          <a:endParaRPr lang="it-IT" sz="1600" noProof="0" dirty="0"/>
        </a:p>
      </dgm:t>
    </dgm:pt>
    <dgm:pt modelId="{3D240B0D-1AA1-4C67-B070-C18C062C1DE9}" type="sibTrans" cxnId="{705E1D90-B0B8-4DBA-9779-0055B11F6992}">
      <dgm:prSet/>
      <dgm:spPr/>
      <dgm:t>
        <a:bodyPr/>
        <a:lstStyle/>
        <a:p>
          <a:endParaRPr lang="it-IT" sz="1600" noProof="0" dirty="0"/>
        </a:p>
      </dgm:t>
    </dgm:pt>
    <dgm:pt modelId="{B3EE6CAB-D745-4DE6-82BB-2404FBBC8B60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Salinità</a:t>
          </a:r>
        </a:p>
      </dgm:t>
    </dgm:pt>
    <dgm:pt modelId="{2992C460-2410-42EF-AB30-5ED7FA42FB38}" type="parTrans" cxnId="{CC8A02A6-869F-4357-B39E-F087C1E6B59D}">
      <dgm:prSet/>
      <dgm:spPr/>
      <dgm:t>
        <a:bodyPr/>
        <a:lstStyle/>
        <a:p>
          <a:endParaRPr lang="it-IT" sz="1600" noProof="0" dirty="0"/>
        </a:p>
      </dgm:t>
    </dgm:pt>
    <dgm:pt modelId="{E3A912D1-B574-46D7-993C-7DA5F2F0FD5C}" type="sibTrans" cxnId="{CC8A02A6-869F-4357-B39E-F087C1E6B59D}">
      <dgm:prSet/>
      <dgm:spPr/>
      <dgm:t>
        <a:bodyPr/>
        <a:lstStyle/>
        <a:p>
          <a:endParaRPr lang="it-IT" sz="1600" noProof="0" dirty="0"/>
        </a:p>
      </dgm:t>
    </dgm:pt>
    <dgm:pt modelId="{2D724C60-92ED-42F4-AE1F-A56AE42B626B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Ossigeno disciolto</a:t>
          </a:r>
        </a:p>
      </dgm:t>
    </dgm:pt>
    <dgm:pt modelId="{086CF5ED-412D-4593-B7A3-A10D78D2E756}" type="parTrans" cxnId="{12A85B9B-3F99-46BB-B40E-A3FBD6CD8269}">
      <dgm:prSet/>
      <dgm:spPr/>
      <dgm:t>
        <a:bodyPr/>
        <a:lstStyle/>
        <a:p>
          <a:endParaRPr lang="it-IT" sz="1600" noProof="0" dirty="0"/>
        </a:p>
      </dgm:t>
    </dgm:pt>
    <dgm:pt modelId="{C9A3A658-1F95-4D3A-AD23-F790321549E9}" type="sibTrans" cxnId="{12A85B9B-3F99-46BB-B40E-A3FBD6CD8269}">
      <dgm:prSet/>
      <dgm:spPr/>
      <dgm:t>
        <a:bodyPr/>
        <a:lstStyle/>
        <a:p>
          <a:endParaRPr lang="it-IT" sz="1600" noProof="0" dirty="0"/>
        </a:p>
      </dgm:t>
    </dgm:pt>
    <dgm:pt modelId="{AD3770EE-59FD-47B6-84D2-52039CA7D942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Metalli</a:t>
          </a:r>
        </a:p>
      </dgm:t>
    </dgm:pt>
    <dgm:pt modelId="{A6DDB254-CFFD-41C5-BCD6-EDCCA5E28780}" type="parTrans" cxnId="{EFC58D06-1886-4C30-9604-892F23D60D6A}">
      <dgm:prSet/>
      <dgm:spPr/>
      <dgm:t>
        <a:bodyPr/>
        <a:lstStyle/>
        <a:p>
          <a:endParaRPr lang="en-GB" sz="1600"/>
        </a:p>
      </dgm:t>
    </dgm:pt>
    <dgm:pt modelId="{34FA5103-FEB1-4E69-90B2-37A29AF0044B}" type="sibTrans" cxnId="{EFC58D06-1886-4C30-9604-892F23D60D6A}">
      <dgm:prSet/>
      <dgm:spPr/>
      <dgm:t>
        <a:bodyPr/>
        <a:lstStyle/>
        <a:p>
          <a:endParaRPr lang="en-GB" sz="1600"/>
        </a:p>
      </dgm:t>
    </dgm:pt>
    <dgm:pt modelId="{E9C80EE9-1FC6-46C6-AD06-E762CF2F6780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Nutrienti</a:t>
          </a:r>
        </a:p>
      </dgm:t>
    </dgm:pt>
    <dgm:pt modelId="{34F73808-2090-450A-9FA8-B918CA9C7F33}" type="parTrans" cxnId="{B7E55B08-6A2E-4329-B549-5D769A5FE9A3}">
      <dgm:prSet/>
      <dgm:spPr/>
      <dgm:t>
        <a:bodyPr/>
        <a:lstStyle/>
        <a:p>
          <a:endParaRPr lang="en-GB" sz="1600"/>
        </a:p>
      </dgm:t>
    </dgm:pt>
    <dgm:pt modelId="{E24FC375-0C79-4C03-A93A-9B23377D94D5}" type="sibTrans" cxnId="{B7E55B08-6A2E-4329-B549-5D769A5FE9A3}">
      <dgm:prSet/>
      <dgm:spPr/>
      <dgm:t>
        <a:bodyPr/>
        <a:lstStyle/>
        <a:p>
          <a:endParaRPr lang="en-GB" sz="1600"/>
        </a:p>
      </dgm:t>
    </dgm:pt>
    <dgm:pt modelId="{F8244937-0BC4-4818-A156-E7F9F3BCC681}">
      <dgm:prSet custT="1"/>
      <dgm:spPr/>
      <dgm:t>
        <a:bodyPr/>
        <a:lstStyle/>
        <a:p>
          <a:pPr rtl="0"/>
          <a:r>
            <a:rPr lang="it-IT" sz="1400" b="0" noProof="0" dirty="0" err="1">
              <a:latin typeface="Open Sans Bold" panose="020B0806030504020204"/>
            </a:rPr>
            <a:t>Ecotossicità</a:t>
          </a:r>
          <a:endParaRPr lang="it-IT" sz="1400" b="0" noProof="0" dirty="0">
            <a:latin typeface="Open Sans Bold" panose="020B0806030504020204"/>
          </a:endParaRPr>
        </a:p>
      </dgm:t>
    </dgm:pt>
    <dgm:pt modelId="{CF73426B-6681-4E2B-A8E3-5288B7C5096F}" type="parTrans" cxnId="{B901EB32-1A46-4E7F-99A6-DCEC1318D529}">
      <dgm:prSet/>
      <dgm:spPr/>
      <dgm:t>
        <a:bodyPr/>
        <a:lstStyle/>
        <a:p>
          <a:endParaRPr lang="en-GB" sz="1600"/>
        </a:p>
      </dgm:t>
    </dgm:pt>
    <dgm:pt modelId="{988E5059-1233-4F40-8F75-FAD3909025BC}" type="sibTrans" cxnId="{B901EB32-1A46-4E7F-99A6-DCEC1318D529}">
      <dgm:prSet/>
      <dgm:spPr/>
      <dgm:t>
        <a:bodyPr/>
        <a:lstStyle/>
        <a:p>
          <a:endParaRPr lang="en-GB" sz="1600"/>
        </a:p>
      </dgm:t>
    </dgm:pt>
    <dgm:pt modelId="{B6C9B8C3-00AB-46D4-8482-FEAA430D44F5}">
      <dgm:prSet custT="1"/>
      <dgm:spPr/>
      <dgm:t>
        <a:bodyPr/>
        <a:lstStyle/>
        <a:p>
          <a:pPr rtl="0"/>
          <a:r>
            <a:rPr lang="it-IT" sz="1400" b="0" noProof="0" dirty="0" err="1">
              <a:latin typeface="Open Sans Bold" panose="020B0806030504020204"/>
            </a:rPr>
            <a:t>Bacterioplancton</a:t>
          </a:r>
          <a:endParaRPr lang="it-IT" sz="1400" b="0" noProof="0" dirty="0">
            <a:latin typeface="Open Sans Bold" panose="020B0806030504020204"/>
          </a:endParaRPr>
        </a:p>
      </dgm:t>
    </dgm:pt>
    <dgm:pt modelId="{85295DB5-CE4C-46EC-A348-DD57C792C610}" type="parTrans" cxnId="{8BF19FF3-E1E3-4430-A07D-68520FEF4532}">
      <dgm:prSet/>
      <dgm:spPr/>
      <dgm:t>
        <a:bodyPr/>
        <a:lstStyle/>
        <a:p>
          <a:endParaRPr lang="en-GB" sz="1600"/>
        </a:p>
      </dgm:t>
    </dgm:pt>
    <dgm:pt modelId="{A267EBD4-1C9C-4282-A9BE-1A7DA47FE644}" type="sibTrans" cxnId="{8BF19FF3-E1E3-4430-A07D-68520FEF4532}">
      <dgm:prSet/>
      <dgm:spPr/>
      <dgm:t>
        <a:bodyPr/>
        <a:lstStyle/>
        <a:p>
          <a:endParaRPr lang="en-GB" sz="1600"/>
        </a:p>
      </dgm:t>
    </dgm:pt>
    <dgm:pt modelId="{8905A3A5-4159-494A-98E0-5A420F371E6D}">
      <dgm:prSet custT="1"/>
      <dgm:spPr/>
      <dgm:t>
        <a:bodyPr/>
        <a:lstStyle/>
        <a:p>
          <a:pPr rtl="0"/>
          <a:r>
            <a:rPr lang="it-IT" sz="1400" b="0" noProof="0" dirty="0">
              <a:latin typeface="Open Sans Bold" panose="020B0806030504020204"/>
            </a:rPr>
            <a:t>Fitoplancton</a:t>
          </a:r>
        </a:p>
      </dgm:t>
    </dgm:pt>
    <dgm:pt modelId="{2B783CF1-5CA2-4947-8656-ED0041C764EF}" type="sibTrans" cxnId="{95CA9571-EB3F-4721-A319-D3A20D413371}">
      <dgm:prSet/>
      <dgm:spPr/>
      <dgm:t>
        <a:bodyPr/>
        <a:lstStyle/>
        <a:p>
          <a:endParaRPr lang="en-GB" sz="1600"/>
        </a:p>
      </dgm:t>
    </dgm:pt>
    <dgm:pt modelId="{097606F5-4D13-4AB5-998F-4FD854B0F864}" type="parTrans" cxnId="{95CA9571-EB3F-4721-A319-D3A20D413371}">
      <dgm:prSet/>
      <dgm:spPr/>
      <dgm:t>
        <a:bodyPr/>
        <a:lstStyle/>
        <a:p>
          <a:endParaRPr lang="en-GB" sz="1600"/>
        </a:p>
      </dgm:t>
    </dgm:pt>
    <dgm:pt modelId="{97A928B6-6E56-4C20-8D56-D7504328780D}" type="pres">
      <dgm:prSet presAssocID="{F77CC25C-55BB-4B42-92A0-4822293E42D2}" presName="Name0" presStyleCnt="0">
        <dgm:presLayoutVars>
          <dgm:dir/>
          <dgm:animLvl val="lvl"/>
          <dgm:resizeHandles val="exact"/>
        </dgm:presLayoutVars>
      </dgm:prSet>
      <dgm:spPr/>
    </dgm:pt>
    <dgm:pt modelId="{87225048-4657-4710-9C2F-DED5DF04DFE6}" type="pres">
      <dgm:prSet presAssocID="{3F361D82-701A-45FD-8160-072B1F7F0614}" presName="linNode" presStyleCnt="0"/>
      <dgm:spPr/>
    </dgm:pt>
    <dgm:pt modelId="{6A1D96E8-73C6-4F68-ADAA-2D588C619FBF}" type="pres">
      <dgm:prSet presAssocID="{3F361D82-701A-45FD-8160-072B1F7F0614}" presName="parentText" presStyleLbl="node1" presStyleIdx="0" presStyleCnt="3" custScaleY="105041" custLinFactNeighborX="670" custLinFactNeighborY="-495">
        <dgm:presLayoutVars>
          <dgm:chMax val="1"/>
          <dgm:bulletEnabled val="1"/>
        </dgm:presLayoutVars>
      </dgm:prSet>
      <dgm:spPr/>
    </dgm:pt>
    <dgm:pt modelId="{5056F77D-39E5-4C7F-8AA2-1070B22DB4B1}" type="pres">
      <dgm:prSet presAssocID="{3F361D82-701A-45FD-8160-072B1F7F0614}" presName="descendantText" presStyleLbl="alignAccFollowNode1" presStyleIdx="0" presStyleCnt="3" custScaleY="132415" custLinFactNeighborX="0" custLinFactNeighborY="642">
        <dgm:presLayoutVars>
          <dgm:bulletEnabled val="1"/>
        </dgm:presLayoutVars>
      </dgm:prSet>
      <dgm:spPr/>
    </dgm:pt>
    <dgm:pt modelId="{8D749CB6-7491-4D19-8EF0-B7DC66C847DE}" type="pres">
      <dgm:prSet presAssocID="{7E1E54DC-FFDC-489D-8870-C2972BC94BF7}" presName="sp" presStyleCnt="0"/>
      <dgm:spPr/>
    </dgm:pt>
    <dgm:pt modelId="{AC7211D6-3724-469E-A18A-752E5BC81B8B}" type="pres">
      <dgm:prSet presAssocID="{4CBBFFE0-DAC9-4637-8ED6-EFD71D604C1A}" presName="linNode" presStyleCnt="0"/>
      <dgm:spPr/>
    </dgm:pt>
    <dgm:pt modelId="{0023871B-2A7C-47C6-9329-DC354ABAB220}" type="pres">
      <dgm:prSet presAssocID="{4CBBFFE0-DAC9-4637-8ED6-EFD71D604C1A}" presName="parentText" presStyleLbl="node1" presStyleIdx="1" presStyleCnt="3" custScaleY="83384">
        <dgm:presLayoutVars>
          <dgm:chMax val="1"/>
          <dgm:bulletEnabled val="1"/>
        </dgm:presLayoutVars>
      </dgm:prSet>
      <dgm:spPr/>
    </dgm:pt>
    <dgm:pt modelId="{50A14AA2-890E-44F9-9AA5-5B9FED9FDE22}" type="pres">
      <dgm:prSet presAssocID="{4CBBFFE0-DAC9-4637-8ED6-EFD71D604C1A}" presName="descendantText" presStyleLbl="alignAccFollowNode1" presStyleIdx="1" presStyleCnt="3" custScaleY="81839" custLinFactNeighborY="0">
        <dgm:presLayoutVars>
          <dgm:bulletEnabled val="1"/>
        </dgm:presLayoutVars>
      </dgm:prSet>
      <dgm:spPr/>
    </dgm:pt>
    <dgm:pt modelId="{FB44E005-C7CA-40E3-BCCF-10C717BB1288}" type="pres">
      <dgm:prSet presAssocID="{86765C45-CB3A-4EAA-9276-0C1DA38AFF50}" presName="sp" presStyleCnt="0"/>
      <dgm:spPr/>
    </dgm:pt>
    <dgm:pt modelId="{30773F99-9874-4788-A5E6-1CDA9164CF37}" type="pres">
      <dgm:prSet presAssocID="{11A6DDB9-EE0F-402E-9C0B-2A98C5AF7E3F}" presName="linNode" presStyleCnt="0"/>
      <dgm:spPr/>
    </dgm:pt>
    <dgm:pt modelId="{29F84170-04E6-441F-A0A0-036C8C032B28}" type="pres">
      <dgm:prSet presAssocID="{11A6DDB9-EE0F-402E-9C0B-2A98C5AF7E3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DB8D88F-4F1B-4A9D-9C35-0FBBBC78C212}" type="pres">
      <dgm:prSet presAssocID="{11A6DDB9-EE0F-402E-9C0B-2A98C5AF7E3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FC58D06-1886-4C30-9604-892F23D60D6A}" srcId="{4CBBFFE0-DAC9-4637-8ED6-EFD71D604C1A}" destId="{AD3770EE-59FD-47B6-84D2-52039CA7D942}" srcOrd="1" destOrd="0" parTransId="{A6DDB254-CFFD-41C5-BCD6-EDCCA5E28780}" sibTransId="{34FA5103-FEB1-4E69-90B2-37A29AF0044B}"/>
    <dgm:cxn modelId="{B7E55B08-6A2E-4329-B549-5D769A5FE9A3}" srcId="{4CBBFFE0-DAC9-4637-8ED6-EFD71D604C1A}" destId="{E9C80EE9-1FC6-46C6-AD06-E762CF2F6780}" srcOrd="2" destOrd="0" parTransId="{34F73808-2090-450A-9FA8-B918CA9C7F33}" sibTransId="{E24FC375-0C79-4C03-A93A-9B23377D94D5}"/>
    <dgm:cxn modelId="{26C4440E-8FC8-45CF-9361-624541CA98AF}" type="presOf" srcId="{B6C9B8C3-00AB-46D4-8482-FEAA430D44F5}" destId="{3DB8D88F-4F1B-4A9D-9C35-0FBBBC78C212}" srcOrd="0" destOrd="2" presId="urn:microsoft.com/office/officeart/2005/8/layout/vList5"/>
    <dgm:cxn modelId="{8AF5B823-4841-44A6-9038-31F63B2B531A}" srcId="{F77CC25C-55BB-4B42-92A0-4822293E42D2}" destId="{3F361D82-701A-45FD-8160-072B1F7F0614}" srcOrd="0" destOrd="0" parTransId="{FD907807-4A3B-44B2-9540-B6FC348F5699}" sibTransId="{7E1E54DC-FFDC-489D-8870-C2972BC94BF7}"/>
    <dgm:cxn modelId="{B901EB32-1A46-4E7F-99A6-DCEC1318D529}" srcId="{11A6DDB9-EE0F-402E-9C0B-2A98C5AF7E3F}" destId="{F8244937-0BC4-4818-A156-E7F9F3BCC681}" srcOrd="0" destOrd="0" parTransId="{CF73426B-6681-4E2B-A8E3-5288B7C5096F}" sibTransId="{988E5059-1233-4F40-8F75-FAD3909025BC}"/>
    <dgm:cxn modelId="{98CC3A39-5C5B-43B4-9C87-56556C87531C}" type="presOf" srcId="{AD3770EE-59FD-47B6-84D2-52039CA7D942}" destId="{50A14AA2-890E-44F9-9AA5-5B9FED9FDE22}" srcOrd="0" destOrd="1" presId="urn:microsoft.com/office/officeart/2005/8/layout/vList5"/>
    <dgm:cxn modelId="{C5A2663B-35C3-4546-96DA-C813BFFE476C}" srcId="{3F361D82-701A-45FD-8160-072B1F7F0614}" destId="{CD6B38B0-6A10-4E47-9C5F-B4395F78D944}" srcOrd="2" destOrd="0" parTransId="{7CA453CC-678F-407B-A434-ADF885A100D6}" sibTransId="{6D331DE3-55A2-4F0F-BF55-11D914200ACD}"/>
    <dgm:cxn modelId="{85AAA43D-6D4C-41B8-B758-2BA1B479701C}" type="presOf" srcId="{CD6B38B0-6A10-4E47-9C5F-B4395F78D944}" destId="{5056F77D-39E5-4C7F-8AA2-1070B22DB4B1}" srcOrd="0" destOrd="2" presId="urn:microsoft.com/office/officeart/2005/8/layout/vList5"/>
    <dgm:cxn modelId="{4F95AF5B-9F68-4877-8142-64BBEB1A3035}" type="presOf" srcId="{0AAE91C1-3756-4E0E-B45A-378C9C158249}" destId="{5056F77D-39E5-4C7F-8AA2-1070B22DB4B1}" srcOrd="0" destOrd="3" presId="urn:microsoft.com/office/officeart/2005/8/layout/vList5"/>
    <dgm:cxn modelId="{17743464-D6B7-466D-A31F-8B894B6ECD92}" type="presOf" srcId="{2D724C60-92ED-42F4-AE1F-A56AE42B626B}" destId="{5056F77D-39E5-4C7F-8AA2-1070B22DB4B1}" srcOrd="0" destOrd="4" presId="urn:microsoft.com/office/officeart/2005/8/layout/vList5"/>
    <dgm:cxn modelId="{7E36EE45-D157-424A-AB08-E4FA3A983393}" srcId="{4CBBFFE0-DAC9-4637-8ED6-EFD71D604C1A}" destId="{95A14900-93A7-4426-A51E-488F314F6630}" srcOrd="0" destOrd="0" parTransId="{1F4F83C3-557A-4A52-9A60-0C382F8F88CF}" sibTransId="{222CC887-6181-4E9E-9280-AB603575CF4C}"/>
    <dgm:cxn modelId="{ECC6984C-FE2C-4BC6-991B-510F5071D223}" type="presOf" srcId="{E9C80EE9-1FC6-46C6-AD06-E762CF2F6780}" destId="{50A14AA2-890E-44F9-9AA5-5B9FED9FDE22}" srcOrd="0" destOrd="2" presId="urn:microsoft.com/office/officeart/2005/8/layout/vList5"/>
    <dgm:cxn modelId="{95CA9571-EB3F-4721-A319-D3A20D413371}" srcId="{11A6DDB9-EE0F-402E-9C0B-2A98C5AF7E3F}" destId="{8905A3A5-4159-494A-98E0-5A420F371E6D}" srcOrd="1" destOrd="0" parTransId="{097606F5-4D13-4AB5-998F-4FD854B0F864}" sibTransId="{2B783CF1-5CA2-4947-8656-ED0041C764EF}"/>
    <dgm:cxn modelId="{A3DA0372-A4E3-4198-B2D1-3A077F23F130}" srcId="{F77CC25C-55BB-4B42-92A0-4822293E42D2}" destId="{4CBBFFE0-DAC9-4637-8ED6-EFD71D604C1A}" srcOrd="1" destOrd="0" parTransId="{0D76C3AA-EB24-4502-A52C-45C191B16053}" sibTransId="{86765C45-CB3A-4EAA-9276-0C1DA38AFF50}"/>
    <dgm:cxn modelId="{071E1B75-218C-41B5-8C38-C4B6CD8CE423}" srcId="{F77CC25C-55BB-4B42-92A0-4822293E42D2}" destId="{11A6DDB9-EE0F-402E-9C0B-2A98C5AF7E3F}" srcOrd="2" destOrd="0" parTransId="{8EA056BE-710A-4C48-8E9A-A9D8BBB5327B}" sibTransId="{6849F454-1FF6-45DE-9F04-5760471CA229}"/>
    <dgm:cxn modelId="{3440C658-FBDD-4038-B2B8-B1EA85850BCE}" type="presOf" srcId="{95A14900-93A7-4426-A51E-488F314F6630}" destId="{50A14AA2-890E-44F9-9AA5-5B9FED9FDE22}" srcOrd="0" destOrd="0" presId="urn:microsoft.com/office/officeart/2005/8/layout/vList5"/>
    <dgm:cxn modelId="{B14B9781-FC68-4BF4-AABC-EA0DED407221}" srcId="{3F361D82-701A-45FD-8160-072B1F7F0614}" destId="{3A5AEB55-C946-4F12-B584-F6B48ACFB38C}" srcOrd="0" destOrd="0" parTransId="{7A649355-F59B-4807-90FD-75AF98CE47BC}" sibTransId="{19F6B5C3-CE5E-464F-8BA9-2685E1B6EBB6}"/>
    <dgm:cxn modelId="{25A3C48B-2954-4293-88A1-12067589E61E}" type="presOf" srcId="{F77CC25C-55BB-4B42-92A0-4822293E42D2}" destId="{97A928B6-6E56-4C20-8D56-D7504328780D}" srcOrd="0" destOrd="0" presId="urn:microsoft.com/office/officeart/2005/8/layout/vList5"/>
    <dgm:cxn modelId="{D434D18B-BF95-42D1-B615-812C28F2AC18}" type="presOf" srcId="{8905A3A5-4159-494A-98E0-5A420F371E6D}" destId="{3DB8D88F-4F1B-4A9D-9C35-0FBBBC78C212}" srcOrd="0" destOrd="1" presId="urn:microsoft.com/office/officeart/2005/8/layout/vList5"/>
    <dgm:cxn modelId="{705E1D90-B0B8-4DBA-9779-0055B11F6992}" srcId="{3F361D82-701A-45FD-8160-072B1F7F0614}" destId="{0AAE91C1-3756-4E0E-B45A-378C9C158249}" srcOrd="3" destOrd="0" parTransId="{8B0254D2-DDC5-4C3A-9149-CCD8796F9CB0}" sibTransId="{3D240B0D-1AA1-4C67-B070-C18C062C1DE9}"/>
    <dgm:cxn modelId="{12A85B9B-3F99-46BB-B40E-A3FBD6CD8269}" srcId="{3F361D82-701A-45FD-8160-072B1F7F0614}" destId="{2D724C60-92ED-42F4-AE1F-A56AE42B626B}" srcOrd="4" destOrd="0" parTransId="{086CF5ED-412D-4593-B7A3-A10D78D2E756}" sibTransId="{C9A3A658-1F95-4D3A-AD23-F790321549E9}"/>
    <dgm:cxn modelId="{0BE123A1-2E3F-4436-80D0-66F561D7F72F}" type="presOf" srcId="{3F361D82-701A-45FD-8160-072B1F7F0614}" destId="{6A1D96E8-73C6-4F68-ADAA-2D588C619FBF}" srcOrd="0" destOrd="0" presId="urn:microsoft.com/office/officeart/2005/8/layout/vList5"/>
    <dgm:cxn modelId="{CC8A02A6-869F-4357-B39E-F087C1E6B59D}" srcId="{3F361D82-701A-45FD-8160-072B1F7F0614}" destId="{B3EE6CAB-D745-4DE6-82BB-2404FBBC8B60}" srcOrd="1" destOrd="0" parTransId="{2992C460-2410-42EF-AB30-5ED7FA42FB38}" sibTransId="{E3A912D1-B574-46D7-993C-7DA5F2F0FD5C}"/>
    <dgm:cxn modelId="{63ACE2A8-D88B-4F59-87E9-A4A645D7D940}" type="presOf" srcId="{3A5AEB55-C946-4F12-B584-F6B48ACFB38C}" destId="{5056F77D-39E5-4C7F-8AA2-1070B22DB4B1}" srcOrd="0" destOrd="0" presId="urn:microsoft.com/office/officeart/2005/8/layout/vList5"/>
    <dgm:cxn modelId="{1131A8B7-CABA-4760-A66B-B6E97B89C895}" type="presOf" srcId="{B3EE6CAB-D745-4DE6-82BB-2404FBBC8B60}" destId="{5056F77D-39E5-4C7F-8AA2-1070B22DB4B1}" srcOrd="0" destOrd="1" presId="urn:microsoft.com/office/officeart/2005/8/layout/vList5"/>
    <dgm:cxn modelId="{D6DA81BC-3D8D-4D84-A10D-72161C091B4B}" type="presOf" srcId="{4CBBFFE0-DAC9-4637-8ED6-EFD71D604C1A}" destId="{0023871B-2A7C-47C6-9329-DC354ABAB220}" srcOrd="0" destOrd="0" presId="urn:microsoft.com/office/officeart/2005/8/layout/vList5"/>
    <dgm:cxn modelId="{52A42BC8-2F34-4A8F-AE0C-1602A723851A}" type="presOf" srcId="{11A6DDB9-EE0F-402E-9C0B-2A98C5AF7E3F}" destId="{29F84170-04E6-441F-A0A0-036C8C032B28}" srcOrd="0" destOrd="0" presId="urn:microsoft.com/office/officeart/2005/8/layout/vList5"/>
    <dgm:cxn modelId="{EE088CCA-30F4-43DA-843B-6D4E4884C47A}" type="presOf" srcId="{F8244937-0BC4-4818-A156-E7F9F3BCC681}" destId="{3DB8D88F-4F1B-4A9D-9C35-0FBBBC78C212}" srcOrd="0" destOrd="0" presId="urn:microsoft.com/office/officeart/2005/8/layout/vList5"/>
    <dgm:cxn modelId="{8BF19FF3-E1E3-4430-A07D-68520FEF4532}" srcId="{11A6DDB9-EE0F-402E-9C0B-2A98C5AF7E3F}" destId="{B6C9B8C3-00AB-46D4-8482-FEAA430D44F5}" srcOrd="2" destOrd="0" parTransId="{85295DB5-CE4C-46EC-A348-DD57C792C610}" sibTransId="{A267EBD4-1C9C-4282-A9BE-1A7DA47FE644}"/>
    <dgm:cxn modelId="{1F50F4E9-B697-4110-8611-4E51F03DA43B}" type="presParOf" srcId="{97A928B6-6E56-4C20-8D56-D7504328780D}" destId="{87225048-4657-4710-9C2F-DED5DF04DFE6}" srcOrd="0" destOrd="0" presId="urn:microsoft.com/office/officeart/2005/8/layout/vList5"/>
    <dgm:cxn modelId="{B820B5C7-9475-4DAA-B8D5-659D0EDEDC95}" type="presParOf" srcId="{87225048-4657-4710-9C2F-DED5DF04DFE6}" destId="{6A1D96E8-73C6-4F68-ADAA-2D588C619FBF}" srcOrd="0" destOrd="0" presId="urn:microsoft.com/office/officeart/2005/8/layout/vList5"/>
    <dgm:cxn modelId="{ABF73635-69EF-4645-82E4-34E13B5E0973}" type="presParOf" srcId="{87225048-4657-4710-9C2F-DED5DF04DFE6}" destId="{5056F77D-39E5-4C7F-8AA2-1070B22DB4B1}" srcOrd="1" destOrd="0" presId="urn:microsoft.com/office/officeart/2005/8/layout/vList5"/>
    <dgm:cxn modelId="{1645403F-45C3-4BA2-AC5C-1E2B7E272286}" type="presParOf" srcId="{97A928B6-6E56-4C20-8D56-D7504328780D}" destId="{8D749CB6-7491-4D19-8EF0-B7DC66C847DE}" srcOrd="1" destOrd="0" presId="urn:microsoft.com/office/officeart/2005/8/layout/vList5"/>
    <dgm:cxn modelId="{93A8396D-EDDC-436B-B53F-50BD3861326D}" type="presParOf" srcId="{97A928B6-6E56-4C20-8D56-D7504328780D}" destId="{AC7211D6-3724-469E-A18A-752E5BC81B8B}" srcOrd="2" destOrd="0" presId="urn:microsoft.com/office/officeart/2005/8/layout/vList5"/>
    <dgm:cxn modelId="{954489C6-7268-49F1-B712-296D3B7FA25E}" type="presParOf" srcId="{AC7211D6-3724-469E-A18A-752E5BC81B8B}" destId="{0023871B-2A7C-47C6-9329-DC354ABAB220}" srcOrd="0" destOrd="0" presId="urn:microsoft.com/office/officeart/2005/8/layout/vList5"/>
    <dgm:cxn modelId="{05179A31-DDDA-4B2D-8C37-ACBF69B51D1A}" type="presParOf" srcId="{AC7211D6-3724-469E-A18A-752E5BC81B8B}" destId="{50A14AA2-890E-44F9-9AA5-5B9FED9FDE22}" srcOrd="1" destOrd="0" presId="urn:microsoft.com/office/officeart/2005/8/layout/vList5"/>
    <dgm:cxn modelId="{BD9E0DE3-3548-41D8-9673-3EDDE1DBD33E}" type="presParOf" srcId="{97A928B6-6E56-4C20-8D56-D7504328780D}" destId="{FB44E005-C7CA-40E3-BCCF-10C717BB1288}" srcOrd="3" destOrd="0" presId="urn:microsoft.com/office/officeart/2005/8/layout/vList5"/>
    <dgm:cxn modelId="{278800F1-E5F8-4BC7-AD96-F5738153D500}" type="presParOf" srcId="{97A928B6-6E56-4C20-8D56-D7504328780D}" destId="{30773F99-9874-4788-A5E6-1CDA9164CF37}" srcOrd="4" destOrd="0" presId="urn:microsoft.com/office/officeart/2005/8/layout/vList5"/>
    <dgm:cxn modelId="{75F8960A-9F10-46A9-8964-1D30F0E052AE}" type="presParOf" srcId="{30773F99-9874-4788-A5E6-1CDA9164CF37}" destId="{29F84170-04E6-441F-A0A0-036C8C032B28}" srcOrd="0" destOrd="0" presId="urn:microsoft.com/office/officeart/2005/8/layout/vList5"/>
    <dgm:cxn modelId="{96931332-8789-40FC-AB22-5A543FE7F43D}" type="presParOf" srcId="{30773F99-9874-4788-A5E6-1CDA9164CF37}" destId="{3DB8D88F-4F1B-4A9D-9C35-0FBBBC78C2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9E9EE-8C38-45A7-95B6-7899161C8943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4080F8-4957-4A4C-9385-D6BFE459AC0A}">
      <dgm:prSet phldrT="[Testo]"/>
      <dgm:spPr>
        <a:solidFill>
          <a:srgbClr val="98C222"/>
        </a:solidFill>
      </dgm:spPr>
      <dgm:t>
        <a:bodyPr/>
        <a:lstStyle/>
        <a:p>
          <a:r>
            <a:rPr lang="it-IT" dirty="0">
              <a:solidFill>
                <a:srgbClr val="000000"/>
              </a:solidFill>
            </a:rPr>
            <a:t>Set</a:t>
          </a:r>
        </a:p>
      </dgm:t>
    </dgm:pt>
    <dgm:pt modelId="{E47B37F0-1941-4854-99F8-3B76A65558C3}" type="parTrans" cxnId="{474BBAED-6467-4531-ADB4-D6762D92CEBB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7FF2A6E3-AFDB-4D5B-9E58-7200F8B973BF}" type="sibTrans" cxnId="{474BBAED-6467-4531-ADB4-D6762D92CEB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BA3717CA-E424-4580-9291-8034F67D632C}">
      <dgm:prSet phldrT="[Testo]"/>
      <dgm:spPr>
        <a:solidFill>
          <a:srgbClr val="98C222"/>
        </a:solidFill>
      </dgm:spPr>
      <dgm:t>
        <a:bodyPr/>
        <a:lstStyle/>
        <a:p>
          <a:r>
            <a:rPr lang="it-IT" dirty="0" err="1">
              <a:solidFill>
                <a:srgbClr val="000000"/>
              </a:solidFill>
            </a:rPr>
            <a:t>Nov</a:t>
          </a:r>
          <a:endParaRPr lang="it-IT" dirty="0">
            <a:solidFill>
              <a:srgbClr val="000000"/>
            </a:solidFill>
          </a:endParaRPr>
        </a:p>
      </dgm:t>
    </dgm:pt>
    <dgm:pt modelId="{06B993DA-A5BB-451D-8DD7-86EF7B5B2B30}" type="parTrans" cxnId="{C952A969-3774-4907-95E8-8CE51850FC96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A41E54BA-3975-4719-90BF-377495BBBF88}" type="sibTrans" cxnId="{C952A969-3774-4907-95E8-8CE51850FC9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80BC4EAA-42E9-4AE8-956D-443C9334E3AC}">
      <dgm:prSet phldrT="[Testo]"/>
      <dgm:spPr>
        <a:solidFill>
          <a:srgbClr val="98C222"/>
        </a:solidFill>
      </dgm:spPr>
      <dgm:t>
        <a:bodyPr/>
        <a:lstStyle/>
        <a:p>
          <a:r>
            <a:rPr lang="it-IT" dirty="0" err="1">
              <a:solidFill>
                <a:srgbClr val="000000"/>
              </a:solidFill>
            </a:rPr>
            <a:t>Gen</a:t>
          </a:r>
          <a:endParaRPr lang="it-IT" dirty="0">
            <a:solidFill>
              <a:srgbClr val="000000"/>
            </a:solidFill>
          </a:endParaRPr>
        </a:p>
      </dgm:t>
    </dgm:pt>
    <dgm:pt modelId="{491184FC-68C7-4AA8-BD07-B333FF70BA69}" type="parTrans" cxnId="{940CFE4F-2234-4766-A4E4-AD1329BA70FB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F7ECDB38-CEF8-411E-87F4-9EF687D5D1B6}" type="sibTrans" cxnId="{940CFE4F-2234-4766-A4E4-AD1329BA70F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EA2EEBC5-2003-4B4F-BA91-F969FEFD4EF5}">
      <dgm:prSet phldrT="[Testo]"/>
      <dgm:spPr>
        <a:solidFill>
          <a:srgbClr val="98C222"/>
        </a:solidFill>
      </dgm:spPr>
      <dgm:t>
        <a:bodyPr/>
        <a:lstStyle/>
        <a:p>
          <a:r>
            <a:rPr lang="it-IT" dirty="0">
              <a:solidFill>
                <a:srgbClr val="000000"/>
              </a:solidFill>
            </a:rPr>
            <a:t>Mar</a:t>
          </a:r>
        </a:p>
      </dgm:t>
    </dgm:pt>
    <dgm:pt modelId="{2FF70351-A5FC-4A36-9C91-9127A67C3E16}" type="parTrans" cxnId="{25554D04-F960-446A-BCDA-7F5C3049DFE8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16FC87F4-687D-4CB5-B14B-B914C307A99A}" type="sibTrans" cxnId="{25554D04-F960-446A-BCDA-7F5C3049DFE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875C4509-6BD5-431D-A46E-C4ED53E4DEC8}">
      <dgm:prSet phldrT="[Testo]"/>
      <dgm:spPr>
        <a:solidFill>
          <a:srgbClr val="98C222"/>
        </a:solidFill>
      </dgm:spPr>
      <dgm:t>
        <a:bodyPr/>
        <a:lstStyle/>
        <a:p>
          <a:r>
            <a:rPr lang="it-IT" dirty="0" err="1">
              <a:solidFill>
                <a:srgbClr val="000000"/>
              </a:solidFill>
            </a:rPr>
            <a:t>Lug</a:t>
          </a:r>
          <a:endParaRPr lang="it-IT" dirty="0">
            <a:solidFill>
              <a:srgbClr val="000000"/>
            </a:solidFill>
          </a:endParaRPr>
        </a:p>
      </dgm:t>
    </dgm:pt>
    <dgm:pt modelId="{CDC0F95C-7EF2-451C-9660-0F14C8131FE2}" type="parTrans" cxnId="{A3480E34-9F5F-4CD9-8216-A1419915AF83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CDB53C10-3290-4095-B9E4-DF94DFF3BA4E}" type="sibTrans" cxnId="{A3480E34-9F5F-4CD9-8216-A1419915AF8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58BDADF7-CE38-488E-9D23-12C1CA437F87}">
      <dgm:prSet phldrT="[Testo]"/>
      <dgm:spPr>
        <a:solidFill>
          <a:srgbClr val="98C222"/>
        </a:solidFill>
      </dgm:spPr>
      <dgm:t>
        <a:bodyPr/>
        <a:lstStyle/>
        <a:p>
          <a:r>
            <a:rPr lang="it-IT" dirty="0" err="1">
              <a:solidFill>
                <a:srgbClr val="000000"/>
              </a:solidFill>
            </a:rPr>
            <a:t>Mag</a:t>
          </a:r>
          <a:endParaRPr lang="it-IT" dirty="0">
            <a:solidFill>
              <a:srgbClr val="000000"/>
            </a:solidFill>
          </a:endParaRPr>
        </a:p>
      </dgm:t>
    </dgm:pt>
    <dgm:pt modelId="{00F2C163-3A94-4D49-BF6A-5C4090F0A8E6}" type="parTrans" cxnId="{89870719-A261-4713-AEDF-6AC21D0A2C7E}">
      <dgm:prSet/>
      <dgm:spPr/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81089E8D-E181-4D8B-BFA5-DF9C19792310}" type="sibTrans" cxnId="{89870719-A261-4713-AEDF-6AC21D0A2C7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>
            <a:solidFill>
              <a:srgbClr val="000000"/>
            </a:solidFill>
          </a:endParaRPr>
        </a:p>
      </dgm:t>
    </dgm:pt>
    <dgm:pt modelId="{665D585D-9BDE-4FEA-AA9F-784CBE46237F}" type="pres">
      <dgm:prSet presAssocID="{76E9E9EE-8C38-45A7-95B6-7899161C8943}" presName="cycle" presStyleCnt="0">
        <dgm:presLayoutVars>
          <dgm:dir/>
          <dgm:resizeHandles val="exact"/>
        </dgm:presLayoutVars>
      </dgm:prSet>
      <dgm:spPr/>
    </dgm:pt>
    <dgm:pt modelId="{9424DEE1-421F-4817-8308-67389C1D638A}" type="pres">
      <dgm:prSet presAssocID="{875C4509-6BD5-431D-A46E-C4ED53E4DEC8}" presName="node" presStyleLbl="node1" presStyleIdx="0" presStyleCnt="6">
        <dgm:presLayoutVars>
          <dgm:bulletEnabled val="1"/>
        </dgm:presLayoutVars>
      </dgm:prSet>
      <dgm:spPr/>
    </dgm:pt>
    <dgm:pt modelId="{C0C9899E-857E-4D58-97C1-1221BEE1A209}" type="pres">
      <dgm:prSet presAssocID="{CDB53C10-3290-4095-B9E4-DF94DFF3BA4E}" presName="sibTrans" presStyleLbl="sibTrans2D1" presStyleIdx="0" presStyleCnt="6"/>
      <dgm:spPr/>
    </dgm:pt>
    <dgm:pt modelId="{35BB01BF-0301-44B4-91BB-DADCA6DD6A6F}" type="pres">
      <dgm:prSet presAssocID="{CDB53C10-3290-4095-B9E4-DF94DFF3BA4E}" presName="connectorText" presStyleLbl="sibTrans2D1" presStyleIdx="0" presStyleCnt="6"/>
      <dgm:spPr/>
    </dgm:pt>
    <dgm:pt modelId="{2D47BD6D-0D50-4915-9800-6D0F2B0B2605}" type="pres">
      <dgm:prSet presAssocID="{DD4080F8-4957-4A4C-9385-D6BFE459AC0A}" presName="node" presStyleLbl="node1" presStyleIdx="1" presStyleCnt="6">
        <dgm:presLayoutVars>
          <dgm:bulletEnabled val="1"/>
        </dgm:presLayoutVars>
      </dgm:prSet>
      <dgm:spPr/>
    </dgm:pt>
    <dgm:pt modelId="{8341A30D-85E6-44B3-AB96-11A45927470C}" type="pres">
      <dgm:prSet presAssocID="{7FF2A6E3-AFDB-4D5B-9E58-7200F8B973BF}" presName="sibTrans" presStyleLbl="sibTrans2D1" presStyleIdx="1" presStyleCnt="6"/>
      <dgm:spPr/>
    </dgm:pt>
    <dgm:pt modelId="{CBB9FF0C-4A3A-4907-B516-C7717155678D}" type="pres">
      <dgm:prSet presAssocID="{7FF2A6E3-AFDB-4D5B-9E58-7200F8B973BF}" presName="connectorText" presStyleLbl="sibTrans2D1" presStyleIdx="1" presStyleCnt="6"/>
      <dgm:spPr/>
    </dgm:pt>
    <dgm:pt modelId="{B6AAD1ED-6FA8-4A6E-8135-FA992CB30BB6}" type="pres">
      <dgm:prSet presAssocID="{BA3717CA-E424-4580-9291-8034F67D632C}" presName="node" presStyleLbl="node1" presStyleIdx="2" presStyleCnt="6">
        <dgm:presLayoutVars>
          <dgm:bulletEnabled val="1"/>
        </dgm:presLayoutVars>
      </dgm:prSet>
      <dgm:spPr/>
    </dgm:pt>
    <dgm:pt modelId="{1C817B85-D320-4BB0-B91E-CE61867BA024}" type="pres">
      <dgm:prSet presAssocID="{A41E54BA-3975-4719-90BF-377495BBBF88}" presName="sibTrans" presStyleLbl="sibTrans2D1" presStyleIdx="2" presStyleCnt="6"/>
      <dgm:spPr/>
    </dgm:pt>
    <dgm:pt modelId="{01DE0F72-FF05-4FA8-B4FE-33276E586006}" type="pres">
      <dgm:prSet presAssocID="{A41E54BA-3975-4719-90BF-377495BBBF88}" presName="connectorText" presStyleLbl="sibTrans2D1" presStyleIdx="2" presStyleCnt="6"/>
      <dgm:spPr/>
    </dgm:pt>
    <dgm:pt modelId="{3DCD36BB-99CB-4004-B809-7DCAC5FF5770}" type="pres">
      <dgm:prSet presAssocID="{80BC4EAA-42E9-4AE8-956D-443C9334E3AC}" presName="node" presStyleLbl="node1" presStyleIdx="3" presStyleCnt="6">
        <dgm:presLayoutVars>
          <dgm:bulletEnabled val="1"/>
        </dgm:presLayoutVars>
      </dgm:prSet>
      <dgm:spPr/>
    </dgm:pt>
    <dgm:pt modelId="{1E7CAA0B-0496-4023-9327-B1B753120965}" type="pres">
      <dgm:prSet presAssocID="{F7ECDB38-CEF8-411E-87F4-9EF687D5D1B6}" presName="sibTrans" presStyleLbl="sibTrans2D1" presStyleIdx="3" presStyleCnt="6"/>
      <dgm:spPr/>
    </dgm:pt>
    <dgm:pt modelId="{FBC1EBF1-1928-46B6-BB02-5F5722268285}" type="pres">
      <dgm:prSet presAssocID="{F7ECDB38-CEF8-411E-87F4-9EF687D5D1B6}" presName="connectorText" presStyleLbl="sibTrans2D1" presStyleIdx="3" presStyleCnt="6"/>
      <dgm:spPr/>
    </dgm:pt>
    <dgm:pt modelId="{2A537B61-9638-4075-8189-23C74900C439}" type="pres">
      <dgm:prSet presAssocID="{EA2EEBC5-2003-4B4F-BA91-F969FEFD4EF5}" presName="node" presStyleLbl="node1" presStyleIdx="4" presStyleCnt="6">
        <dgm:presLayoutVars>
          <dgm:bulletEnabled val="1"/>
        </dgm:presLayoutVars>
      </dgm:prSet>
      <dgm:spPr/>
    </dgm:pt>
    <dgm:pt modelId="{6AA80B06-B1FF-4B97-B7A3-313822ECDCA8}" type="pres">
      <dgm:prSet presAssocID="{16FC87F4-687D-4CB5-B14B-B914C307A99A}" presName="sibTrans" presStyleLbl="sibTrans2D1" presStyleIdx="4" presStyleCnt="6"/>
      <dgm:spPr/>
    </dgm:pt>
    <dgm:pt modelId="{AC0DEFAD-732A-4A6C-8265-870FDBFB52E5}" type="pres">
      <dgm:prSet presAssocID="{16FC87F4-687D-4CB5-B14B-B914C307A99A}" presName="connectorText" presStyleLbl="sibTrans2D1" presStyleIdx="4" presStyleCnt="6"/>
      <dgm:spPr/>
    </dgm:pt>
    <dgm:pt modelId="{DAC22CAC-00DE-4FC5-AD69-4D013DDB85D4}" type="pres">
      <dgm:prSet presAssocID="{58BDADF7-CE38-488E-9D23-12C1CA437F87}" presName="node" presStyleLbl="node1" presStyleIdx="5" presStyleCnt="6">
        <dgm:presLayoutVars>
          <dgm:bulletEnabled val="1"/>
        </dgm:presLayoutVars>
      </dgm:prSet>
      <dgm:spPr/>
    </dgm:pt>
    <dgm:pt modelId="{6498A079-B779-4D22-93CF-99116454A6E1}" type="pres">
      <dgm:prSet presAssocID="{81089E8D-E181-4D8B-BFA5-DF9C19792310}" presName="sibTrans" presStyleLbl="sibTrans2D1" presStyleIdx="5" presStyleCnt="6"/>
      <dgm:spPr/>
    </dgm:pt>
    <dgm:pt modelId="{97BE2E09-3275-488B-A61A-4B87DCA631CD}" type="pres">
      <dgm:prSet presAssocID="{81089E8D-E181-4D8B-BFA5-DF9C19792310}" presName="connectorText" presStyleLbl="sibTrans2D1" presStyleIdx="5" presStyleCnt="6"/>
      <dgm:spPr/>
    </dgm:pt>
  </dgm:ptLst>
  <dgm:cxnLst>
    <dgm:cxn modelId="{9F3DB503-A339-4DB7-A4D8-1B105F0ADDE1}" type="presOf" srcId="{F7ECDB38-CEF8-411E-87F4-9EF687D5D1B6}" destId="{FBC1EBF1-1928-46B6-BB02-5F5722268285}" srcOrd="1" destOrd="0" presId="urn:microsoft.com/office/officeart/2005/8/layout/cycle2"/>
    <dgm:cxn modelId="{25554D04-F960-446A-BCDA-7F5C3049DFE8}" srcId="{76E9E9EE-8C38-45A7-95B6-7899161C8943}" destId="{EA2EEBC5-2003-4B4F-BA91-F969FEFD4EF5}" srcOrd="4" destOrd="0" parTransId="{2FF70351-A5FC-4A36-9C91-9127A67C3E16}" sibTransId="{16FC87F4-687D-4CB5-B14B-B914C307A99A}"/>
    <dgm:cxn modelId="{89870719-A261-4713-AEDF-6AC21D0A2C7E}" srcId="{76E9E9EE-8C38-45A7-95B6-7899161C8943}" destId="{58BDADF7-CE38-488E-9D23-12C1CA437F87}" srcOrd="5" destOrd="0" parTransId="{00F2C163-3A94-4D49-BF6A-5C4090F0A8E6}" sibTransId="{81089E8D-E181-4D8B-BFA5-DF9C19792310}"/>
    <dgm:cxn modelId="{9A407D2A-F150-40B8-9A1E-7DD5F9F17E4D}" type="presOf" srcId="{16FC87F4-687D-4CB5-B14B-B914C307A99A}" destId="{6AA80B06-B1FF-4B97-B7A3-313822ECDCA8}" srcOrd="0" destOrd="0" presId="urn:microsoft.com/office/officeart/2005/8/layout/cycle2"/>
    <dgm:cxn modelId="{E52E7431-D2CE-473E-B059-71E6A470A8EB}" type="presOf" srcId="{DD4080F8-4957-4A4C-9385-D6BFE459AC0A}" destId="{2D47BD6D-0D50-4915-9800-6D0F2B0B2605}" srcOrd="0" destOrd="0" presId="urn:microsoft.com/office/officeart/2005/8/layout/cycle2"/>
    <dgm:cxn modelId="{A3480E34-9F5F-4CD9-8216-A1419915AF83}" srcId="{76E9E9EE-8C38-45A7-95B6-7899161C8943}" destId="{875C4509-6BD5-431D-A46E-C4ED53E4DEC8}" srcOrd="0" destOrd="0" parTransId="{CDC0F95C-7EF2-451C-9660-0F14C8131FE2}" sibTransId="{CDB53C10-3290-4095-B9E4-DF94DFF3BA4E}"/>
    <dgm:cxn modelId="{A3C90536-87E8-4366-9A7F-7BD6E9106FD3}" type="presOf" srcId="{A41E54BA-3975-4719-90BF-377495BBBF88}" destId="{01DE0F72-FF05-4FA8-B4FE-33276E586006}" srcOrd="1" destOrd="0" presId="urn:microsoft.com/office/officeart/2005/8/layout/cycle2"/>
    <dgm:cxn modelId="{EDB28640-D3E5-447B-870E-2D74008FF9ED}" type="presOf" srcId="{BA3717CA-E424-4580-9291-8034F67D632C}" destId="{B6AAD1ED-6FA8-4A6E-8135-FA992CB30BB6}" srcOrd="0" destOrd="0" presId="urn:microsoft.com/office/officeart/2005/8/layout/cycle2"/>
    <dgm:cxn modelId="{55573D5B-6452-4DE5-8C55-09D8358666A7}" type="presOf" srcId="{7FF2A6E3-AFDB-4D5B-9E58-7200F8B973BF}" destId="{8341A30D-85E6-44B3-AB96-11A45927470C}" srcOrd="0" destOrd="0" presId="urn:microsoft.com/office/officeart/2005/8/layout/cycle2"/>
    <dgm:cxn modelId="{C952A969-3774-4907-95E8-8CE51850FC96}" srcId="{76E9E9EE-8C38-45A7-95B6-7899161C8943}" destId="{BA3717CA-E424-4580-9291-8034F67D632C}" srcOrd="2" destOrd="0" parTransId="{06B993DA-A5BB-451D-8DD7-86EF7B5B2B30}" sibTransId="{A41E54BA-3975-4719-90BF-377495BBBF88}"/>
    <dgm:cxn modelId="{69BCB76D-A732-4C46-BA45-E6192EA1DD79}" type="presOf" srcId="{F7ECDB38-CEF8-411E-87F4-9EF687D5D1B6}" destId="{1E7CAA0B-0496-4023-9327-B1B753120965}" srcOrd="0" destOrd="0" presId="urn:microsoft.com/office/officeart/2005/8/layout/cycle2"/>
    <dgm:cxn modelId="{940CFE4F-2234-4766-A4E4-AD1329BA70FB}" srcId="{76E9E9EE-8C38-45A7-95B6-7899161C8943}" destId="{80BC4EAA-42E9-4AE8-956D-443C9334E3AC}" srcOrd="3" destOrd="0" parTransId="{491184FC-68C7-4AA8-BD07-B333FF70BA69}" sibTransId="{F7ECDB38-CEF8-411E-87F4-9EF687D5D1B6}"/>
    <dgm:cxn modelId="{7CB6FC82-5491-404F-82A1-0FFADC4358C6}" type="presOf" srcId="{7FF2A6E3-AFDB-4D5B-9E58-7200F8B973BF}" destId="{CBB9FF0C-4A3A-4907-B516-C7717155678D}" srcOrd="1" destOrd="0" presId="urn:microsoft.com/office/officeart/2005/8/layout/cycle2"/>
    <dgm:cxn modelId="{6EDFE38A-A7A7-4F04-9B9A-69279AB73756}" type="presOf" srcId="{EA2EEBC5-2003-4B4F-BA91-F969FEFD4EF5}" destId="{2A537B61-9638-4075-8189-23C74900C439}" srcOrd="0" destOrd="0" presId="urn:microsoft.com/office/officeart/2005/8/layout/cycle2"/>
    <dgm:cxn modelId="{97FB9F99-2094-4B7D-B555-66104969B8DF}" type="presOf" srcId="{CDB53C10-3290-4095-B9E4-DF94DFF3BA4E}" destId="{35BB01BF-0301-44B4-91BB-DADCA6DD6A6F}" srcOrd="1" destOrd="0" presId="urn:microsoft.com/office/officeart/2005/8/layout/cycle2"/>
    <dgm:cxn modelId="{67EA3D9B-FD84-4101-A2B1-795B53C13DE6}" type="presOf" srcId="{58BDADF7-CE38-488E-9D23-12C1CA437F87}" destId="{DAC22CAC-00DE-4FC5-AD69-4D013DDB85D4}" srcOrd="0" destOrd="0" presId="urn:microsoft.com/office/officeart/2005/8/layout/cycle2"/>
    <dgm:cxn modelId="{C6DD919D-B2D3-478F-854D-250EBE994D31}" type="presOf" srcId="{76E9E9EE-8C38-45A7-95B6-7899161C8943}" destId="{665D585D-9BDE-4FEA-AA9F-784CBE46237F}" srcOrd="0" destOrd="0" presId="urn:microsoft.com/office/officeart/2005/8/layout/cycle2"/>
    <dgm:cxn modelId="{CB1417B9-7A15-4A8B-9CD7-B869F5A91B36}" type="presOf" srcId="{81089E8D-E181-4D8B-BFA5-DF9C19792310}" destId="{6498A079-B779-4D22-93CF-99116454A6E1}" srcOrd="0" destOrd="0" presId="urn:microsoft.com/office/officeart/2005/8/layout/cycle2"/>
    <dgm:cxn modelId="{C9F22CBA-3CB4-40D6-9044-497D7ECF9DDF}" type="presOf" srcId="{875C4509-6BD5-431D-A46E-C4ED53E4DEC8}" destId="{9424DEE1-421F-4817-8308-67389C1D638A}" srcOrd="0" destOrd="0" presId="urn:microsoft.com/office/officeart/2005/8/layout/cycle2"/>
    <dgm:cxn modelId="{CE7423D2-9459-4444-90A1-B727B55B612D}" type="presOf" srcId="{CDB53C10-3290-4095-B9E4-DF94DFF3BA4E}" destId="{C0C9899E-857E-4D58-97C1-1221BEE1A209}" srcOrd="0" destOrd="0" presId="urn:microsoft.com/office/officeart/2005/8/layout/cycle2"/>
    <dgm:cxn modelId="{BE3CF6E6-EE8E-4579-9BCB-DAC8380CDCDB}" type="presOf" srcId="{81089E8D-E181-4D8B-BFA5-DF9C19792310}" destId="{97BE2E09-3275-488B-A61A-4B87DCA631CD}" srcOrd="1" destOrd="0" presId="urn:microsoft.com/office/officeart/2005/8/layout/cycle2"/>
    <dgm:cxn modelId="{474BBAED-6467-4531-ADB4-D6762D92CEBB}" srcId="{76E9E9EE-8C38-45A7-95B6-7899161C8943}" destId="{DD4080F8-4957-4A4C-9385-D6BFE459AC0A}" srcOrd="1" destOrd="0" parTransId="{E47B37F0-1941-4854-99F8-3B76A65558C3}" sibTransId="{7FF2A6E3-AFDB-4D5B-9E58-7200F8B973BF}"/>
    <dgm:cxn modelId="{3288A2EE-1E92-4A89-ADA6-A123D516B47B}" type="presOf" srcId="{A41E54BA-3975-4719-90BF-377495BBBF88}" destId="{1C817B85-D320-4BB0-B91E-CE61867BA024}" srcOrd="0" destOrd="0" presId="urn:microsoft.com/office/officeart/2005/8/layout/cycle2"/>
    <dgm:cxn modelId="{37F703F3-7031-411D-8153-0B11515D2409}" type="presOf" srcId="{16FC87F4-687D-4CB5-B14B-B914C307A99A}" destId="{AC0DEFAD-732A-4A6C-8265-870FDBFB52E5}" srcOrd="1" destOrd="0" presId="urn:microsoft.com/office/officeart/2005/8/layout/cycle2"/>
    <dgm:cxn modelId="{16C067F9-D32F-43E2-AB20-41278E7E963C}" type="presOf" srcId="{80BC4EAA-42E9-4AE8-956D-443C9334E3AC}" destId="{3DCD36BB-99CB-4004-B809-7DCAC5FF5770}" srcOrd="0" destOrd="0" presId="urn:microsoft.com/office/officeart/2005/8/layout/cycle2"/>
    <dgm:cxn modelId="{B6BB3887-290E-4DB2-AE3F-3E981B5F81C0}" type="presParOf" srcId="{665D585D-9BDE-4FEA-AA9F-784CBE46237F}" destId="{9424DEE1-421F-4817-8308-67389C1D638A}" srcOrd="0" destOrd="0" presId="urn:microsoft.com/office/officeart/2005/8/layout/cycle2"/>
    <dgm:cxn modelId="{6B5E832A-446C-46E8-9CAA-5D7CA80DD6C4}" type="presParOf" srcId="{665D585D-9BDE-4FEA-AA9F-784CBE46237F}" destId="{C0C9899E-857E-4D58-97C1-1221BEE1A209}" srcOrd="1" destOrd="0" presId="urn:microsoft.com/office/officeart/2005/8/layout/cycle2"/>
    <dgm:cxn modelId="{D11E0ED0-12F5-4AA7-969F-1745A0AE8357}" type="presParOf" srcId="{C0C9899E-857E-4D58-97C1-1221BEE1A209}" destId="{35BB01BF-0301-44B4-91BB-DADCA6DD6A6F}" srcOrd="0" destOrd="0" presId="urn:microsoft.com/office/officeart/2005/8/layout/cycle2"/>
    <dgm:cxn modelId="{3EE23A59-F042-4437-BAF5-1B98B47D84AD}" type="presParOf" srcId="{665D585D-9BDE-4FEA-AA9F-784CBE46237F}" destId="{2D47BD6D-0D50-4915-9800-6D0F2B0B2605}" srcOrd="2" destOrd="0" presId="urn:microsoft.com/office/officeart/2005/8/layout/cycle2"/>
    <dgm:cxn modelId="{95D72923-CEAC-4047-B7AA-402D32299459}" type="presParOf" srcId="{665D585D-9BDE-4FEA-AA9F-784CBE46237F}" destId="{8341A30D-85E6-44B3-AB96-11A45927470C}" srcOrd="3" destOrd="0" presId="urn:microsoft.com/office/officeart/2005/8/layout/cycle2"/>
    <dgm:cxn modelId="{29DAE03C-AED9-4E79-B860-D7DFBA4841F2}" type="presParOf" srcId="{8341A30D-85E6-44B3-AB96-11A45927470C}" destId="{CBB9FF0C-4A3A-4907-B516-C7717155678D}" srcOrd="0" destOrd="0" presId="urn:microsoft.com/office/officeart/2005/8/layout/cycle2"/>
    <dgm:cxn modelId="{C903A5F6-11C9-4DEC-9EE1-06C135CE07C0}" type="presParOf" srcId="{665D585D-9BDE-4FEA-AA9F-784CBE46237F}" destId="{B6AAD1ED-6FA8-4A6E-8135-FA992CB30BB6}" srcOrd="4" destOrd="0" presId="urn:microsoft.com/office/officeart/2005/8/layout/cycle2"/>
    <dgm:cxn modelId="{22D5E84B-35F2-42CA-A621-0A4CD77D5B52}" type="presParOf" srcId="{665D585D-9BDE-4FEA-AA9F-784CBE46237F}" destId="{1C817B85-D320-4BB0-B91E-CE61867BA024}" srcOrd="5" destOrd="0" presId="urn:microsoft.com/office/officeart/2005/8/layout/cycle2"/>
    <dgm:cxn modelId="{B65E0961-085A-4A2C-B36A-334A8B668012}" type="presParOf" srcId="{1C817B85-D320-4BB0-B91E-CE61867BA024}" destId="{01DE0F72-FF05-4FA8-B4FE-33276E586006}" srcOrd="0" destOrd="0" presId="urn:microsoft.com/office/officeart/2005/8/layout/cycle2"/>
    <dgm:cxn modelId="{47ABE011-058F-4E45-9FDA-A0E65125DF21}" type="presParOf" srcId="{665D585D-9BDE-4FEA-AA9F-784CBE46237F}" destId="{3DCD36BB-99CB-4004-B809-7DCAC5FF5770}" srcOrd="6" destOrd="0" presId="urn:microsoft.com/office/officeart/2005/8/layout/cycle2"/>
    <dgm:cxn modelId="{7CB61CB6-7EF0-4F64-9A6E-AFAFBF1A1EDD}" type="presParOf" srcId="{665D585D-9BDE-4FEA-AA9F-784CBE46237F}" destId="{1E7CAA0B-0496-4023-9327-B1B753120965}" srcOrd="7" destOrd="0" presId="urn:microsoft.com/office/officeart/2005/8/layout/cycle2"/>
    <dgm:cxn modelId="{E445BBAF-A012-4278-A91C-6F95348E4B61}" type="presParOf" srcId="{1E7CAA0B-0496-4023-9327-B1B753120965}" destId="{FBC1EBF1-1928-46B6-BB02-5F5722268285}" srcOrd="0" destOrd="0" presId="urn:microsoft.com/office/officeart/2005/8/layout/cycle2"/>
    <dgm:cxn modelId="{C8488306-BAEE-48D3-BFD0-CB3DA7A25424}" type="presParOf" srcId="{665D585D-9BDE-4FEA-AA9F-784CBE46237F}" destId="{2A537B61-9638-4075-8189-23C74900C439}" srcOrd="8" destOrd="0" presId="urn:microsoft.com/office/officeart/2005/8/layout/cycle2"/>
    <dgm:cxn modelId="{A48664AE-F180-4FB1-BD00-3AEC01D65D11}" type="presParOf" srcId="{665D585D-9BDE-4FEA-AA9F-784CBE46237F}" destId="{6AA80B06-B1FF-4B97-B7A3-313822ECDCA8}" srcOrd="9" destOrd="0" presId="urn:microsoft.com/office/officeart/2005/8/layout/cycle2"/>
    <dgm:cxn modelId="{AFC37105-431C-4429-BEB2-EE3479869047}" type="presParOf" srcId="{6AA80B06-B1FF-4B97-B7A3-313822ECDCA8}" destId="{AC0DEFAD-732A-4A6C-8265-870FDBFB52E5}" srcOrd="0" destOrd="0" presId="urn:microsoft.com/office/officeart/2005/8/layout/cycle2"/>
    <dgm:cxn modelId="{D8B0CEA8-489B-4FA1-B950-DAB6EC7E816B}" type="presParOf" srcId="{665D585D-9BDE-4FEA-AA9F-784CBE46237F}" destId="{DAC22CAC-00DE-4FC5-AD69-4D013DDB85D4}" srcOrd="10" destOrd="0" presId="urn:microsoft.com/office/officeart/2005/8/layout/cycle2"/>
    <dgm:cxn modelId="{36094AC8-5346-46CD-9B42-AA730F7D1B78}" type="presParOf" srcId="{665D585D-9BDE-4FEA-AA9F-784CBE46237F}" destId="{6498A079-B779-4D22-93CF-99116454A6E1}" srcOrd="11" destOrd="0" presId="urn:microsoft.com/office/officeart/2005/8/layout/cycle2"/>
    <dgm:cxn modelId="{4E9A3FA7-3344-43E9-9767-B7A2CDFE9081}" type="presParOf" srcId="{6498A079-B779-4D22-93CF-99116454A6E1}" destId="{97BE2E09-3275-488B-A61A-4B87DCA631C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6F77D-39E5-4C7F-8AA2-1070B22DB4B1}">
      <dsp:nvSpPr>
        <dsp:cNvPr id="0" name=""/>
        <dsp:cNvSpPr/>
      </dsp:nvSpPr>
      <dsp:spPr>
        <a:xfrm rot="5400000">
          <a:off x="1612176" y="-303766"/>
          <a:ext cx="1684692" cy="23101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Temperatura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Salinità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pH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Torbidità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Ossigeno disciolto</a:t>
          </a:r>
        </a:p>
      </dsp:txBody>
      <dsp:txXfrm rot="-5400000">
        <a:off x="1299453" y="91197"/>
        <a:ext cx="2227898" cy="1520212"/>
      </dsp:txXfrm>
    </dsp:sp>
    <dsp:sp modelId="{6A1D96E8-73C6-4F68-ADAA-2D588C619FBF}">
      <dsp:nvSpPr>
        <dsp:cNvPr id="0" name=""/>
        <dsp:cNvSpPr/>
      </dsp:nvSpPr>
      <dsp:spPr>
        <a:xfrm>
          <a:off x="15477" y="1"/>
          <a:ext cx="1299452" cy="16705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noProof="0" dirty="0">
              <a:latin typeface="Open Sans Bold" panose="020B0806030504020204"/>
            </a:rPr>
            <a:t>Fisici</a:t>
          </a:r>
        </a:p>
      </dsp:txBody>
      <dsp:txXfrm>
        <a:off x="78911" y="63435"/>
        <a:ext cx="1172584" cy="1543654"/>
      </dsp:txXfrm>
    </dsp:sp>
    <dsp:sp modelId="{50A14AA2-890E-44F9-9AA5-5B9FED9FDE22}">
      <dsp:nvSpPr>
        <dsp:cNvPr id="0" name=""/>
        <dsp:cNvSpPr/>
      </dsp:nvSpPr>
      <dsp:spPr>
        <a:xfrm rot="5400000">
          <a:off x="1936310" y="1271850"/>
          <a:ext cx="1041223" cy="23123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Idrocarburi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Metalli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Nutrienti</a:t>
          </a:r>
        </a:p>
      </dsp:txBody>
      <dsp:txXfrm rot="-5400000">
        <a:off x="1300724" y="1958264"/>
        <a:ext cx="2261568" cy="939567"/>
      </dsp:txXfrm>
    </dsp:sp>
    <dsp:sp modelId="{0023871B-2A7C-47C6-9329-DC354ABAB220}">
      <dsp:nvSpPr>
        <dsp:cNvPr id="0" name=""/>
        <dsp:cNvSpPr/>
      </dsp:nvSpPr>
      <dsp:spPr>
        <a:xfrm>
          <a:off x="0" y="1764998"/>
          <a:ext cx="1300723" cy="13260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noProof="0" dirty="0">
              <a:latin typeface="Open Sans Bold" panose="020B0806030504020204"/>
            </a:rPr>
            <a:t>Chimici</a:t>
          </a:r>
        </a:p>
      </dsp:txBody>
      <dsp:txXfrm>
        <a:off x="63496" y="1828494"/>
        <a:ext cx="1173731" cy="1199107"/>
      </dsp:txXfrm>
    </dsp:sp>
    <dsp:sp modelId="{3DB8D88F-4F1B-4A9D-9C35-0FBBBC78C212}">
      <dsp:nvSpPr>
        <dsp:cNvPr id="0" name=""/>
        <dsp:cNvSpPr/>
      </dsp:nvSpPr>
      <dsp:spPr>
        <a:xfrm rot="5400000">
          <a:off x="1820780" y="2809594"/>
          <a:ext cx="1272282" cy="23123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 err="1">
              <a:latin typeface="Open Sans Bold" panose="020B0806030504020204"/>
            </a:rPr>
            <a:t>Ecotossicità</a:t>
          </a:r>
          <a:endParaRPr lang="it-IT" sz="1400" b="0" kern="1200" noProof="0" dirty="0">
            <a:latin typeface="Open Sans Bold" panose="020B0806030504020204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>
              <a:latin typeface="Open Sans Bold" panose="020B0806030504020204"/>
            </a:rPr>
            <a:t>Fitoplancton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kern="1200" noProof="0" dirty="0" err="1">
              <a:latin typeface="Open Sans Bold" panose="020B0806030504020204"/>
            </a:rPr>
            <a:t>Bacterioplancton</a:t>
          </a:r>
          <a:endParaRPr lang="it-IT" sz="1400" b="0" kern="1200" noProof="0" dirty="0">
            <a:latin typeface="Open Sans Bold" panose="020B0806030504020204"/>
          </a:endParaRPr>
        </a:p>
      </dsp:txBody>
      <dsp:txXfrm rot="-5400000">
        <a:off x="1300723" y="3391759"/>
        <a:ext cx="2250288" cy="1148066"/>
      </dsp:txXfrm>
    </dsp:sp>
    <dsp:sp modelId="{29F84170-04E6-441F-A0A0-036C8C032B28}">
      <dsp:nvSpPr>
        <dsp:cNvPr id="0" name=""/>
        <dsp:cNvSpPr/>
      </dsp:nvSpPr>
      <dsp:spPr>
        <a:xfrm>
          <a:off x="0" y="3170616"/>
          <a:ext cx="1300723" cy="15903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noProof="0" dirty="0">
              <a:latin typeface="Open Sans Bold" panose="020B0806030504020204"/>
            </a:rPr>
            <a:t>Biologici</a:t>
          </a:r>
        </a:p>
      </dsp:txBody>
      <dsp:txXfrm>
        <a:off x="63496" y="3234112"/>
        <a:ext cx="1173731" cy="146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4DEE1-421F-4817-8308-67389C1D638A}">
      <dsp:nvSpPr>
        <dsp:cNvPr id="0" name=""/>
        <dsp:cNvSpPr/>
      </dsp:nvSpPr>
      <dsp:spPr>
        <a:xfrm>
          <a:off x="1521952" y="1218"/>
          <a:ext cx="1049277" cy="1049277"/>
        </a:xfrm>
        <a:prstGeom prst="ellipse">
          <a:avLst/>
        </a:prstGeom>
        <a:solidFill>
          <a:srgbClr val="98C22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solidFill>
                <a:srgbClr val="000000"/>
              </a:solidFill>
            </a:rPr>
            <a:t>Lug</a:t>
          </a:r>
          <a:endParaRPr lang="it-IT" sz="2900" kern="1200" dirty="0">
            <a:solidFill>
              <a:srgbClr val="000000"/>
            </a:solidFill>
          </a:endParaRPr>
        </a:p>
      </dsp:txBody>
      <dsp:txXfrm>
        <a:off x="1675615" y="154881"/>
        <a:ext cx="741951" cy="741951"/>
      </dsp:txXfrm>
    </dsp:sp>
    <dsp:sp modelId="{C0C9899E-857E-4D58-97C1-1221BEE1A209}">
      <dsp:nvSpPr>
        <dsp:cNvPr id="0" name=""/>
        <dsp:cNvSpPr/>
      </dsp:nvSpPr>
      <dsp:spPr>
        <a:xfrm rot="1800000">
          <a:off x="2582676" y="738968"/>
          <a:ext cx="279439" cy="3541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solidFill>
              <a:srgbClr val="000000"/>
            </a:solidFill>
          </a:endParaRPr>
        </a:p>
      </dsp:txBody>
      <dsp:txXfrm>
        <a:off x="2588292" y="788836"/>
        <a:ext cx="195607" cy="212479"/>
      </dsp:txXfrm>
    </dsp:sp>
    <dsp:sp modelId="{2D47BD6D-0D50-4915-9800-6D0F2B0B2605}">
      <dsp:nvSpPr>
        <dsp:cNvPr id="0" name=""/>
        <dsp:cNvSpPr/>
      </dsp:nvSpPr>
      <dsp:spPr>
        <a:xfrm>
          <a:off x="2887260" y="789479"/>
          <a:ext cx="1049277" cy="1049277"/>
        </a:xfrm>
        <a:prstGeom prst="ellipse">
          <a:avLst/>
        </a:prstGeom>
        <a:solidFill>
          <a:srgbClr val="98C22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solidFill>
                <a:srgbClr val="000000"/>
              </a:solidFill>
            </a:rPr>
            <a:t>Set</a:t>
          </a:r>
        </a:p>
      </dsp:txBody>
      <dsp:txXfrm>
        <a:off x="3040923" y="943142"/>
        <a:ext cx="741951" cy="741951"/>
      </dsp:txXfrm>
    </dsp:sp>
    <dsp:sp modelId="{8341A30D-85E6-44B3-AB96-11A45927470C}">
      <dsp:nvSpPr>
        <dsp:cNvPr id="0" name=""/>
        <dsp:cNvSpPr/>
      </dsp:nvSpPr>
      <dsp:spPr>
        <a:xfrm rot="5400000">
          <a:off x="3272179" y="1917405"/>
          <a:ext cx="279439" cy="3541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solidFill>
              <a:srgbClr val="000000"/>
            </a:solidFill>
          </a:endParaRPr>
        </a:p>
      </dsp:txBody>
      <dsp:txXfrm>
        <a:off x="3314095" y="1946315"/>
        <a:ext cx="195607" cy="212479"/>
      </dsp:txXfrm>
    </dsp:sp>
    <dsp:sp modelId="{B6AAD1ED-6FA8-4A6E-8135-FA992CB30BB6}">
      <dsp:nvSpPr>
        <dsp:cNvPr id="0" name=""/>
        <dsp:cNvSpPr/>
      </dsp:nvSpPr>
      <dsp:spPr>
        <a:xfrm>
          <a:off x="2887260" y="2366001"/>
          <a:ext cx="1049277" cy="1049277"/>
        </a:xfrm>
        <a:prstGeom prst="ellipse">
          <a:avLst/>
        </a:prstGeom>
        <a:solidFill>
          <a:srgbClr val="98C22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solidFill>
                <a:srgbClr val="000000"/>
              </a:solidFill>
            </a:rPr>
            <a:t>Nov</a:t>
          </a:r>
          <a:endParaRPr lang="it-IT" sz="2900" kern="1200" dirty="0">
            <a:solidFill>
              <a:srgbClr val="000000"/>
            </a:solidFill>
          </a:endParaRPr>
        </a:p>
      </dsp:txBody>
      <dsp:txXfrm>
        <a:off x="3040923" y="2519664"/>
        <a:ext cx="741951" cy="741951"/>
      </dsp:txXfrm>
    </dsp:sp>
    <dsp:sp modelId="{1C817B85-D320-4BB0-B91E-CE61867BA024}">
      <dsp:nvSpPr>
        <dsp:cNvPr id="0" name=""/>
        <dsp:cNvSpPr/>
      </dsp:nvSpPr>
      <dsp:spPr>
        <a:xfrm rot="9000000">
          <a:off x="2596374" y="3103750"/>
          <a:ext cx="279439" cy="3541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solidFill>
              <a:srgbClr val="000000"/>
            </a:solidFill>
          </a:endParaRPr>
        </a:p>
      </dsp:txBody>
      <dsp:txXfrm rot="10800000">
        <a:off x="2674590" y="3153618"/>
        <a:ext cx="195607" cy="212479"/>
      </dsp:txXfrm>
    </dsp:sp>
    <dsp:sp modelId="{3DCD36BB-99CB-4004-B809-7DCAC5FF5770}">
      <dsp:nvSpPr>
        <dsp:cNvPr id="0" name=""/>
        <dsp:cNvSpPr/>
      </dsp:nvSpPr>
      <dsp:spPr>
        <a:xfrm>
          <a:off x="1521952" y="3154262"/>
          <a:ext cx="1049277" cy="1049277"/>
        </a:xfrm>
        <a:prstGeom prst="ellipse">
          <a:avLst/>
        </a:prstGeom>
        <a:solidFill>
          <a:srgbClr val="98C22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solidFill>
                <a:srgbClr val="000000"/>
              </a:solidFill>
            </a:rPr>
            <a:t>Gen</a:t>
          </a:r>
          <a:endParaRPr lang="it-IT" sz="2900" kern="1200" dirty="0">
            <a:solidFill>
              <a:srgbClr val="000000"/>
            </a:solidFill>
          </a:endParaRPr>
        </a:p>
      </dsp:txBody>
      <dsp:txXfrm>
        <a:off x="1675615" y="3307925"/>
        <a:ext cx="741951" cy="741951"/>
      </dsp:txXfrm>
    </dsp:sp>
    <dsp:sp modelId="{1E7CAA0B-0496-4023-9327-B1B753120965}">
      <dsp:nvSpPr>
        <dsp:cNvPr id="0" name=""/>
        <dsp:cNvSpPr/>
      </dsp:nvSpPr>
      <dsp:spPr>
        <a:xfrm rot="12600000">
          <a:off x="1231066" y="3111659"/>
          <a:ext cx="279439" cy="3541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solidFill>
              <a:srgbClr val="000000"/>
            </a:solidFill>
          </a:endParaRPr>
        </a:p>
      </dsp:txBody>
      <dsp:txXfrm rot="10800000">
        <a:off x="1309282" y="3203443"/>
        <a:ext cx="195607" cy="212479"/>
      </dsp:txXfrm>
    </dsp:sp>
    <dsp:sp modelId="{2A537B61-9638-4075-8189-23C74900C439}">
      <dsp:nvSpPr>
        <dsp:cNvPr id="0" name=""/>
        <dsp:cNvSpPr/>
      </dsp:nvSpPr>
      <dsp:spPr>
        <a:xfrm>
          <a:off x="156644" y="2366001"/>
          <a:ext cx="1049277" cy="1049277"/>
        </a:xfrm>
        <a:prstGeom prst="ellipse">
          <a:avLst/>
        </a:prstGeom>
        <a:solidFill>
          <a:srgbClr val="98C22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solidFill>
                <a:srgbClr val="000000"/>
              </a:solidFill>
            </a:rPr>
            <a:t>Mar</a:t>
          </a:r>
        </a:p>
      </dsp:txBody>
      <dsp:txXfrm>
        <a:off x="310307" y="2519664"/>
        <a:ext cx="741951" cy="741951"/>
      </dsp:txXfrm>
    </dsp:sp>
    <dsp:sp modelId="{6AA80B06-B1FF-4B97-B7A3-313822ECDCA8}">
      <dsp:nvSpPr>
        <dsp:cNvPr id="0" name=""/>
        <dsp:cNvSpPr/>
      </dsp:nvSpPr>
      <dsp:spPr>
        <a:xfrm rot="16200000">
          <a:off x="541563" y="1933222"/>
          <a:ext cx="279439" cy="3541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solidFill>
              <a:srgbClr val="000000"/>
            </a:solidFill>
          </a:endParaRPr>
        </a:p>
      </dsp:txBody>
      <dsp:txXfrm>
        <a:off x="583479" y="2045964"/>
        <a:ext cx="195607" cy="212479"/>
      </dsp:txXfrm>
    </dsp:sp>
    <dsp:sp modelId="{DAC22CAC-00DE-4FC5-AD69-4D013DDB85D4}">
      <dsp:nvSpPr>
        <dsp:cNvPr id="0" name=""/>
        <dsp:cNvSpPr/>
      </dsp:nvSpPr>
      <dsp:spPr>
        <a:xfrm>
          <a:off x="156644" y="789479"/>
          <a:ext cx="1049277" cy="1049277"/>
        </a:xfrm>
        <a:prstGeom prst="ellipse">
          <a:avLst/>
        </a:prstGeom>
        <a:solidFill>
          <a:srgbClr val="98C22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solidFill>
                <a:srgbClr val="000000"/>
              </a:solidFill>
            </a:rPr>
            <a:t>Mag</a:t>
          </a:r>
          <a:endParaRPr lang="it-IT" sz="2900" kern="1200" dirty="0">
            <a:solidFill>
              <a:srgbClr val="000000"/>
            </a:solidFill>
          </a:endParaRPr>
        </a:p>
      </dsp:txBody>
      <dsp:txXfrm>
        <a:off x="310307" y="943142"/>
        <a:ext cx="741951" cy="741951"/>
      </dsp:txXfrm>
    </dsp:sp>
    <dsp:sp modelId="{6498A079-B779-4D22-93CF-99116454A6E1}">
      <dsp:nvSpPr>
        <dsp:cNvPr id="0" name=""/>
        <dsp:cNvSpPr/>
      </dsp:nvSpPr>
      <dsp:spPr>
        <a:xfrm rot="19800000">
          <a:off x="1217368" y="746876"/>
          <a:ext cx="279439" cy="3541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solidFill>
              <a:srgbClr val="000000"/>
            </a:solidFill>
          </a:endParaRPr>
        </a:p>
      </dsp:txBody>
      <dsp:txXfrm>
        <a:off x="1222984" y="838660"/>
        <a:ext cx="195607" cy="212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062" y="2398110"/>
            <a:ext cx="9318474" cy="1584820"/>
          </a:xfrm>
          <a:solidFill>
            <a:srgbClr val="003399"/>
          </a:solidFill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Monserrat Regular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6" y="4238925"/>
            <a:ext cx="8018860" cy="1381588"/>
          </a:xfrm>
        </p:spPr>
        <p:txBody>
          <a:bodyPr/>
          <a:lstStyle>
            <a:lvl1pPr marL="0" indent="0" algn="ctr">
              <a:buNone/>
              <a:defRPr sz="2658"/>
            </a:lvl1pPr>
            <a:lvl2pPr marL="506395" indent="0" algn="ctr">
              <a:buNone/>
              <a:defRPr sz="2215"/>
            </a:lvl2pPr>
            <a:lvl3pPr marL="1012789" indent="0" algn="ctr">
              <a:buNone/>
              <a:defRPr sz="1994"/>
            </a:lvl3pPr>
            <a:lvl4pPr marL="1519184" indent="0" algn="ctr">
              <a:buNone/>
              <a:defRPr sz="1772"/>
            </a:lvl4pPr>
            <a:lvl5pPr marL="2025579" indent="0" algn="ctr">
              <a:buNone/>
              <a:defRPr sz="1772"/>
            </a:lvl5pPr>
            <a:lvl6pPr marL="2531974" indent="0" algn="ctr">
              <a:buNone/>
              <a:defRPr sz="1772"/>
            </a:lvl6pPr>
            <a:lvl7pPr marL="3038368" indent="0" algn="ctr">
              <a:buNone/>
              <a:defRPr sz="1772"/>
            </a:lvl7pPr>
            <a:lvl8pPr marL="3544763" indent="0" algn="ctr">
              <a:buNone/>
              <a:defRPr sz="1772"/>
            </a:lvl8pPr>
            <a:lvl9pPr marL="4051158" indent="0" algn="ctr">
              <a:buNone/>
              <a:defRPr sz="1772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6117706" y="5782414"/>
            <a:ext cx="4529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i="1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</a:t>
            </a:r>
            <a:r>
              <a:rPr lang="it-IT" sz="1400" b="0" i="0" u="none" strike="noStrike" baseline="0" dirty="0">
                <a:solidFill>
                  <a:srgbClr val="003399"/>
                </a:solidFill>
                <a:latin typeface="Montserrat Regular"/>
              </a:rPr>
              <a:t>eo </a:t>
            </a:r>
            <a:endParaRPr lang="en-GB" sz="1400" dirty="0">
              <a:solidFill>
                <a:srgbClr val="003399"/>
              </a:solidFill>
              <a:latin typeface="Montserrat Regula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238148-B692-48A6-A511-28EF3BAB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892" y="6583494"/>
            <a:ext cx="1905917" cy="91409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FB1323-501B-48CA-8412-E89A34807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546" y="6560006"/>
            <a:ext cx="1352977" cy="91409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977F749-D1F4-44B3-89E8-5986752490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041" y="6658476"/>
            <a:ext cx="848373" cy="848373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ABEB62C1-62E5-407A-82F4-E8EAA4C7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028" y="6564852"/>
            <a:ext cx="1560600" cy="102090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721FD1A-E362-46BB-AC88-7CBC52A245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58" y="6484099"/>
            <a:ext cx="1905918" cy="975977"/>
          </a:xfrm>
          <a:prstGeom prst="rect">
            <a:avLst/>
          </a:prstGeom>
        </p:spPr>
      </p:pic>
      <p:pic>
        <p:nvPicPr>
          <p:cNvPr id="21" name="Immagine 20" descr="Immagine che contiene oggetto da esterni, favo&#10;&#10;Descrizione generata automaticamente">
            <a:extLst>
              <a:ext uri="{FF2B5EF4-FFF2-40B4-BE49-F238E27FC236}">
                <a16:creationId xmlns:a16="http://schemas.microsoft.com/office/drawing/2014/main" id="{3E180529-2088-4052-84C1-962129CE7F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473" y="6583964"/>
            <a:ext cx="2426037" cy="86618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1630B1A-F34D-4BF5-BC8F-4A6B51FD510A}"/>
              </a:ext>
            </a:extLst>
          </p:cNvPr>
          <p:cNvSpPr/>
          <p:nvPr userDrawn="1"/>
        </p:nvSpPr>
        <p:spPr>
          <a:xfrm>
            <a:off x="5993214" y="6083509"/>
            <a:ext cx="4081567" cy="320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14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620116-1802-4F9E-9B67-07F53E0C2B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62" y="109281"/>
            <a:ext cx="9318475" cy="23079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EA4542-3208-41BF-8FBC-22F380B9F99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2" y="6590055"/>
            <a:ext cx="907535" cy="9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31" y="1183395"/>
            <a:ext cx="9885582" cy="836894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32" y="2248063"/>
            <a:ext cx="9885582" cy="4593782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286143A-264A-4FCE-9999-9DAE117090C4}"/>
              </a:ext>
            </a:extLst>
          </p:cNvPr>
          <p:cNvCxnSpPr>
            <a:cxnSpLocks/>
          </p:cNvCxnSpPr>
          <p:nvPr userDrawn="1"/>
        </p:nvCxnSpPr>
        <p:spPr>
          <a:xfrm>
            <a:off x="348231" y="212007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31131" y="7069619"/>
            <a:ext cx="2602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CAD3A1-6D4C-428D-8856-67F50BAB0CE3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657DB0-07A0-4832-BCE2-2935DD0D3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31" y="90085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2209803"/>
            <a:ext cx="9221689" cy="2843774"/>
          </a:xfrm>
          <a:solidFill>
            <a:srgbClr val="003399"/>
          </a:solidFill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83469"/>
            <a:ext cx="9221689" cy="1661666"/>
          </a:xfrm>
        </p:spPr>
        <p:txBody>
          <a:bodyPr/>
          <a:lstStyle>
            <a:lvl1pPr marL="0" indent="0">
              <a:buNone/>
              <a:defRPr sz="2658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012789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3pPr>
            <a:lvl4pPr marL="151918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4pPr>
            <a:lvl5pPr marL="2025579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5pPr>
            <a:lvl6pPr marL="253197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6pPr>
            <a:lvl7pPr marL="303836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7pPr>
            <a:lvl8pPr marL="354476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8pPr>
            <a:lvl9pPr marL="405115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8414361-FE30-4497-B18E-21D5504DC6CF}"/>
              </a:ext>
            </a:extLst>
          </p:cNvPr>
          <p:cNvSpPr/>
          <p:nvPr userDrawn="1"/>
        </p:nvSpPr>
        <p:spPr>
          <a:xfrm>
            <a:off x="8033438" y="7148776"/>
            <a:ext cx="2417650" cy="446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702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702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4C049F-E47C-4042-A1CC-5DB64D41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494" y="7017671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73FD1A-9309-43DF-AE7D-31A46306B6C3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FF6D57-5665-4EF3-9362-92CBEE3F4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94" y="78562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16" y="1024072"/>
            <a:ext cx="9830697" cy="1081659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116" y="2243329"/>
            <a:ext cx="4875967" cy="4598516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248061"/>
            <a:ext cx="4821083" cy="4593783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91E6828-A3B3-45D0-95C3-1C4C00DC2AD9}"/>
              </a:ext>
            </a:extLst>
          </p:cNvPr>
          <p:cNvCxnSpPr>
            <a:cxnSpLocks/>
          </p:cNvCxnSpPr>
          <p:nvPr userDrawn="1"/>
        </p:nvCxnSpPr>
        <p:spPr>
          <a:xfrm>
            <a:off x="403116" y="220980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40367" y="7014378"/>
            <a:ext cx="259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457869-B9E3-4682-98D0-3906711D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6" y="701437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16B4D58-AD45-4521-A2AC-6A6C53894BC8}"/>
              </a:ext>
            </a:extLst>
          </p:cNvPr>
          <p:cNvSpPr txBox="1"/>
          <p:nvPr userDrawn="1"/>
        </p:nvSpPr>
        <p:spPr>
          <a:xfrm>
            <a:off x="8793702" y="19877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8F77C9A-3228-4FF9-8C4E-8548428F2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7" y="71570"/>
            <a:ext cx="3790932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39" y="1053872"/>
            <a:ext cx="9763874" cy="1053083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39" y="2318421"/>
            <a:ext cx="4789654" cy="866032"/>
          </a:xfrm>
        </p:spPr>
        <p:txBody>
          <a:bodyPr anchor="b">
            <a:noAutofit/>
          </a:bodyPr>
          <a:lstStyle>
            <a:lvl1pPr marL="0" indent="0" algn="l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kern="120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40" y="3184453"/>
            <a:ext cx="4789654" cy="3671459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228" y="2252726"/>
            <a:ext cx="4798585" cy="912597"/>
          </a:xfrm>
        </p:spPr>
        <p:txBody>
          <a:bodyPr anchor="b">
            <a:normAutofit/>
          </a:bodyPr>
          <a:lstStyle>
            <a:lvl1pPr marL="0" indent="0">
              <a:buNone/>
              <a:defRPr lang="it-IT" sz="2800" kern="120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marL="0" lvl="0" indent="0" algn="l" defTabSz="1012789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3184453"/>
            <a:ext cx="4821082" cy="3671459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B92C6EC-304F-4E30-94E0-A25E29130434}"/>
              </a:ext>
            </a:extLst>
          </p:cNvPr>
          <p:cNvCxnSpPr>
            <a:cxnSpLocks/>
          </p:cNvCxnSpPr>
          <p:nvPr userDrawn="1"/>
        </p:nvCxnSpPr>
        <p:spPr>
          <a:xfrm>
            <a:off x="469939" y="2271856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84949" y="7055608"/>
            <a:ext cx="264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ACD205-AE92-41ED-AF92-B85F95A8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939" y="705560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63D8F0-FEEE-4BC4-8A5D-670D4587FF4A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1933284-B7E4-4A84-972A-5A80F0251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39" y="78088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9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37" y="1076975"/>
            <a:ext cx="9885581" cy="1156309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CD67838-3350-454C-AABE-A4C284D26F8D}"/>
              </a:ext>
            </a:extLst>
          </p:cNvPr>
          <p:cNvCxnSpPr>
            <a:cxnSpLocks/>
          </p:cNvCxnSpPr>
          <p:nvPr userDrawn="1"/>
        </p:nvCxnSpPr>
        <p:spPr>
          <a:xfrm>
            <a:off x="322837" y="230295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51104" y="7035728"/>
            <a:ext cx="272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7C56E6-F1D8-40F9-9699-3F26C4E1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829" y="703572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2C523-79BF-4A50-80F6-DC5C8FBB530F}"/>
              </a:ext>
            </a:extLst>
          </p:cNvPr>
          <p:cNvSpPr txBox="1"/>
          <p:nvPr userDrawn="1"/>
        </p:nvSpPr>
        <p:spPr>
          <a:xfrm>
            <a:off x="8745377" y="22164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A57562D-A59C-4B6B-844B-76A556AD1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31" y="90085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4485016-9BFF-48EC-9CE7-22B77EDD3E30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20327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73495" y="7043792"/>
            <a:ext cx="240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548949E-FF3D-432C-85FE-767BD47E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703928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76AFAE-A177-47EA-91A7-5FB9E7A2C2D6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558E0D-24B7-42A4-A9C6-15FACC266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8562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15" y="2246290"/>
            <a:ext cx="4043708" cy="1460073"/>
          </a:xfrm>
        </p:spPr>
        <p:txBody>
          <a:bodyPr anchor="b">
            <a:noAutofit/>
          </a:bodyPr>
          <a:lstStyle>
            <a:lvl1pPr>
              <a:defRPr sz="32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582705"/>
            <a:ext cx="5412730" cy="6222659"/>
          </a:xfrm>
        </p:spPr>
        <p:txBody>
          <a:bodyPr/>
          <a:lstStyle>
            <a:lvl1pPr>
              <a:defRPr sz="3544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10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658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215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215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17" y="3706362"/>
            <a:ext cx="4043706" cy="3099001"/>
          </a:xfrm>
        </p:spPr>
        <p:txBody>
          <a:bodyPr/>
          <a:lstStyle>
            <a:lvl1pPr marL="0" indent="0">
              <a:buNone/>
              <a:defRPr sz="1772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8802ADC-B363-4C4D-A9C5-C49B4D55B707}"/>
              </a:ext>
            </a:extLst>
          </p:cNvPr>
          <p:cNvCxnSpPr>
            <a:cxnSpLocks/>
          </p:cNvCxnSpPr>
          <p:nvPr userDrawn="1"/>
        </p:nvCxnSpPr>
        <p:spPr>
          <a:xfrm>
            <a:off x="403117" y="2246290"/>
            <a:ext cx="4043707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27518" y="7062841"/>
            <a:ext cx="2602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6B5475-0AE4-4584-9A58-9844C7E8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7" y="7062841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80246F-174D-4173-B0AE-19C9A9672839}"/>
              </a:ext>
            </a:extLst>
          </p:cNvPr>
          <p:cNvSpPr txBox="1"/>
          <p:nvPr userDrawn="1"/>
        </p:nvSpPr>
        <p:spPr>
          <a:xfrm>
            <a:off x="1525757" y="1232344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73058FF-891C-42C5-A3A9-5233C776E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66" y="106454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90" y="2353063"/>
            <a:ext cx="3874045" cy="1542286"/>
          </a:xfrm>
        </p:spPr>
        <p:txBody>
          <a:bodyPr anchor="b"/>
          <a:lstStyle>
            <a:lvl1pPr>
              <a:defRPr sz="3544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593906"/>
            <a:ext cx="5412730" cy="6169740"/>
          </a:xfrm>
        </p:spPr>
        <p:txBody>
          <a:bodyPr anchor="t"/>
          <a:lstStyle>
            <a:lvl1pPr marL="0" indent="0">
              <a:buNone/>
              <a:defRPr sz="3544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3101"/>
            </a:lvl2pPr>
            <a:lvl3pPr marL="1012789" indent="0">
              <a:buNone/>
              <a:defRPr sz="2658"/>
            </a:lvl3pPr>
            <a:lvl4pPr marL="1519184" indent="0">
              <a:buNone/>
              <a:defRPr sz="2215"/>
            </a:lvl4pPr>
            <a:lvl5pPr marL="2025579" indent="0">
              <a:buNone/>
              <a:defRPr sz="2215"/>
            </a:lvl5pPr>
            <a:lvl6pPr marL="2531974" indent="0">
              <a:buNone/>
              <a:defRPr sz="2215"/>
            </a:lvl6pPr>
            <a:lvl7pPr marL="3038368" indent="0">
              <a:buNone/>
              <a:defRPr sz="2215"/>
            </a:lvl7pPr>
            <a:lvl8pPr marL="3544763" indent="0">
              <a:buNone/>
              <a:defRPr sz="2215"/>
            </a:lvl8pPr>
            <a:lvl9pPr marL="4051158" indent="0">
              <a:buNone/>
              <a:defRPr sz="2215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91" y="3938130"/>
            <a:ext cx="3874046" cy="2863775"/>
          </a:xfrm>
        </p:spPr>
        <p:txBody>
          <a:bodyPr/>
          <a:lstStyle>
            <a:lvl1pPr marL="0" indent="0">
              <a:buNone/>
              <a:defRPr sz="1772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098742-F37C-4158-A432-4C9E9FEE0B33}"/>
              </a:ext>
            </a:extLst>
          </p:cNvPr>
          <p:cNvCxnSpPr>
            <a:cxnSpLocks/>
          </p:cNvCxnSpPr>
          <p:nvPr userDrawn="1"/>
        </p:nvCxnSpPr>
        <p:spPr>
          <a:xfrm>
            <a:off x="510291" y="2234740"/>
            <a:ext cx="3874047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57373" y="7002282"/>
            <a:ext cx="2773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A165585-1A1C-4A7B-8DE0-DCCB13A9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290" y="7004647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CD79D6-AB62-4035-B56D-AFEA7A8F4F0C}"/>
              </a:ext>
            </a:extLst>
          </p:cNvPr>
          <p:cNvSpPr txBox="1"/>
          <p:nvPr userDrawn="1"/>
        </p:nvSpPr>
        <p:spPr>
          <a:xfrm>
            <a:off x="1727256" y="136026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0AEBF2F-8C27-46BB-8DD3-8E3485B05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90" y="55100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7830" y="404428"/>
            <a:ext cx="5919750" cy="1898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072" y="2434441"/>
            <a:ext cx="9795510" cy="440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D956-0EB4-4539-AA1F-16FFB0A4DA8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40542"/>
            <a:ext cx="360848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0809-CD1F-471D-95F5-3B98F76CEDA8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3835D05-4576-473F-BD3E-0652E7DA73BA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7596188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E381930-C8F1-46CD-BECB-E3301AD45E4E}"/>
              </a:ext>
            </a:extLst>
          </p:cNvPr>
          <p:cNvCxnSpPr>
            <a:cxnSpLocks/>
          </p:cNvCxnSpPr>
          <p:nvPr userDrawn="1"/>
        </p:nvCxnSpPr>
        <p:spPr>
          <a:xfrm>
            <a:off x="10691813" y="0"/>
            <a:ext cx="0" cy="7596188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489D839-DFCF-4061-9CB6-9DA219EBC9C9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9112"/>
            <a:ext cx="10691812" cy="0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9C83577-1D1C-4A33-AF25-632639709858}"/>
              </a:ext>
            </a:extLst>
          </p:cNvPr>
          <p:cNvCxnSpPr>
            <a:cxnSpLocks/>
          </p:cNvCxnSpPr>
          <p:nvPr userDrawn="1"/>
        </p:nvCxnSpPr>
        <p:spPr>
          <a:xfrm flipH="1">
            <a:off x="-39926" y="7576458"/>
            <a:ext cx="10731739" cy="0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101278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Bold" panose="020B0806030504020204" pitchFamily="34" charset="0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53197" indent="-253197" algn="l" defTabSz="1012789" rtl="0" eaLnBrk="1" latinLnBrk="0" hangingPunct="1">
        <a:lnSpc>
          <a:spcPct val="90000"/>
        </a:lnSpc>
        <a:spcBef>
          <a:spcPts val="1108"/>
        </a:spcBef>
        <a:buFont typeface="Arial" panose="020B0604020202020204" pitchFamily="34" charset="0"/>
        <a:buChar char="•"/>
        <a:defRPr sz="3101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75959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265987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77238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27877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785171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29156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797960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304355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506395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101278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51918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4pPr>
      <a:lvl5pPr marL="202557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53197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3836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544763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05115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emf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0FD72-0C26-48C3-93DC-DA261857A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b="1" dirty="0"/>
              <a:t>Microrganismi nella valutazione </a:t>
            </a:r>
            <a:br>
              <a:rPr lang="it-IT" sz="3200" b="1" dirty="0"/>
            </a:br>
            <a:r>
              <a:rPr lang="it-IT" sz="3200" b="1" dirty="0"/>
              <a:t>della qualità delle acque portuali</a:t>
            </a:r>
            <a:br>
              <a:rPr lang="it-IT" sz="3200" b="1" dirty="0"/>
            </a:br>
            <a:endParaRPr lang="en-GB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AD27FB-2C20-47D9-80EC-534BC417C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400" b="1" dirty="0"/>
              <a:t>Elena Tamburini &amp; Raffaela Lussu</a:t>
            </a:r>
          </a:p>
          <a:p>
            <a:r>
              <a:rPr lang="it-IT" sz="2000" dirty="0"/>
              <a:t>Dipartimento di Scienze Biomediche - Università di Cagliari</a:t>
            </a:r>
          </a:p>
          <a:p>
            <a:r>
              <a:rPr lang="it-IT" sz="2000" b="1" dirty="0"/>
              <a:t>Conferenza finale - 09 Luglio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7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Vita nel mare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6B2DBD-06DE-4AD7-84F7-C1A281BE692C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021481-5414-4056-8208-D759EF2AF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5" y="2322513"/>
            <a:ext cx="10584000" cy="4559979"/>
          </a:xfrm>
          <a:prstGeom prst="rect">
            <a:avLst/>
          </a:prstGeom>
        </p:spPr>
      </p:pic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42227FA6-BEAA-4E34-A696-113857CF5C6D}"/>
              </a:ext>
            </a:extLst>
          </p:cNvPr>
          <p:cNvSpPr txBox="1">
            <a:spLocks/>
          </p:cNvSpPr>
          <p:nvPr/>
        </p:nvSpPr>
        <p:spPr>
          <a:xfrm>
            <a:off x="82275" y="7026442"/>
            <a:ext cx="9885582" cy="481263"/>
          </a:xfrm>
          <a:prstGeom prst="rect">
            <a:avLst/>
          </a:prstGeom>
        </p:spPr>
        <p:txBody>
          <a:bodyPr>
            <a:normAutofit/>
          </a:bodyPr>
          <a:lstStyle>
            <a:lvl1pPr marL="253197" indent="-253197" algn="l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Char char="•"/>
              <a:defRPr sz="3101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5959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65987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77238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27877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785171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56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7960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4355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98C222"/>
              </a:buClr>
              <a:buNone/>
            </a:pPr>
            <a:r>
              <a:rPr lang="it-IT" sz="1400" dirty="0"/>
              <a:t>Lee C-T A, </a:t>
            </a:r>
            <a:r>
              <a:rPr lang="it-IT" sz="1400" dirty="0" err="1"/>
              <a:t>Yeung</a:t>
            </a:r>
            <a:r>
              <a:rPr lang="it-IT" sz="1400" dirty="0"/>
              <a:t> </a:t>
            </a:r>
            <a:r>
              <a:rPr lang="it-IT" sz="1400" dirty="0" err="1"/>
              <a:t>LY</a:t>
            </a:r>
            <a:r>
              <a:rPr lang="it-IT" sz="1400" dirty="0"/>
              <a:t>, McKenzie NR, Yokoyama Y, </a:t>
            </a:r>
            <a:r>
              <a:rPr lang="it-IT" sz="1400" dirty="0" err="1"/>
              <a:t>Ozaki</a:t>
            </a:r>
            <a:r>
              <a:rPr lang="it-IT" sz="1400" dirty="0"/>
              <a:t> K, </a:t>
            </a:r>
            <a:r>
              <a:rPr lang="it-IT" sz="1400" dirty="0" err="1"/>
              <a:t>Lenardic</a:t>
            </a:r>
            <a:r>
              <a:rPr lang="it-IT" sz="1400" dirty="0"/>
              <a:t> A (2016)</a:t>
            </a:r>
          </a:p>
          <a:p>
            <a:pPr marL="0" indent="0" algn="just">
              <a:spcBef>
                <a:spcPts val="0"/>
              </a:spcBef>
              <a:buClr>
                <a:srgbClr val="98C222"/>
              </a:buClr>
              <a:buNone/>
            </a:pPr>
            <a:r>
              <a:rPr lang="it-IT" sz="1400" dirty="0"/>
              <a:t>Two-step rise of </a:t>
            </a:r>
            <a:r>
              <a:rPr lang="it-IT" sz="1400" dirty="0" err="1"/>
              <a:t>atmospheric</a:t>
            </a:r>
            <a:r>
              <a:rPr lang="it-IT" sz="1400" dirty="0"/>
              <a:t> </a:t>
            </a:r>
            <a:r>
              <a:rPr lang="it-IT" sz="1400" dirty="0" err="1"/>
              <a:t>oxygen</a:t>
            </a:r>
            <a:r>
              <a:rPr lang="it-IT" sz="1400" dirty="0"/>
              <a:t> </a:t>
            </a:r>
            <a:r>
              <a:rPr lang="it-IT" sz="1400" dirty="0" err="1"/>
              <a:t>linked</a:t>
            </a:r>
            <a:r>
              <a:rPr lang="it-IT" sz="1400" dirty="0"/>
              <a:t> to the </a:t>
            </a:r>
            <a:r>
              <a:rPr lang="it-IT" sz="1400" dirty="0" err="1"/>
              <a:t>growth</a:t>
            </a:r>
            <a:r>
              <a:rPr lang="it-IT" sz="1400" dirty="0"/>
              <a:t> of </a:t>
            </a:r>
            <a:r>
              <a:rPr lang="it-IT" sz="1400" dirty="0" err="1"/>
              <a:t>continents</a:t>
            </a:r>
            <a:r>
              <a:rPr lang="it-IT" sz="1400" dirty="0"/>
              <a:t>. Nature </a:t>
            </a:r>
            <a:r>
              <a:rPr lang="it-IT" sz="1400" dirty="0" err="1"/>
              <a:t>Geoscience</a:t>
            </a:r>
            <a:endParaRPr lang="it-IT" sz="1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28A5E5A-6BBB-4EA2-BC2F-DD4703D1AC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448" y="2460313"/>
            <a:ext cx="5944115" cy="42736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583851D-841A-4CD5-B035-51B11182CBCF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0C0E264-B723-4E4F-9CC6-9D9C9CEA32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3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Monitoraggio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6" y="2342674"/>
            <a:ext cx="5222770" cy="3562180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Frequenza del monitoraggio </a:t>
            </a:r>
            <a:r>
              <a:rPr lang="it-IT" sz="2000" dirty="0"/>
              <a:t>deve essere sufficiente a descrivere i fenomeni fisici/chimici/biologici spiccatamente stagionali del comparto acque;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Le variazioni temporali possono infatti influenzare, anche in maniera considerevole, l’</a:t>
            </a:r>
            <a:r>
              <a:rPr lang="it-IT" sz="2000" b="1" dirty="0"/>
              <a:t>efficacia</a:t>
            </a:r>
            <a:r>
              <a:rPr lang="it-IT" sz="2000" dirty="0"/>
              <a:t> dell’intervento.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Gli </a:t>
            </a:r>
            <a:r>
              <a:rPr lang="it-IT" sz="2000" b="1" dirty="0"/>
              <a:t>impatti</a:t>
            </a:r>
            <a:r>
              <a:rPr lang="it-IT" sz="2000" dirty="0"/>
              <a:t> derivanti dalle pressioni antropiche possono risultare profondamente diversi in rapporto al periodo dell’anno in cui si realizzano.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374D0-D6EC-45E8-8A17-2CE07EBE360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05E772E-3449-41D1-8A74-B1449A5AF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561090"/>
              </p:ext>
            </p:extLst>
          </p:nvPr>
        </p:nvGraphicFramePr>
        <p:xfrm>
          <a:off x="5888347" y="2322513"/>
          <a:ext cx="4093183" cy="420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2ECD06FB-C73F-44B6-ABFD-464A5AC15A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7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ielo, barca, esterni, acqua&#10;&#10;Descrizione generata automaticamente">
            <a:extLst>
              <a:ext uri="{FF2B5EF4-FFF2-40B4-BE49-F238E27FC236}">
                <a16:creationId xmlns:a16="http://schemas.microsoft.com/office/drawing/2014/main" id="{0037A903-2AD1-47E5-B859-F5238362A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3492" y="5000614"/>
            <a:ext cx="6869758" cy="2518299"/>
          </a:xfrm>
          <a:prstGeom prst="rect">
            <a:avLst/>
          </a:prstGeom>
          <a:ln w="38100">
            <a:solidFill>
              <a:srgbClr val="98C222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0E6CF57-C9E9-4A05-AFC5-D26F416CFE09}"/>
              </a:ext>
            </a:extLst>
          </p:cNvPr>
          <p:cNvSpPr/>
          <p:nvPr/>
        </p:nvSpPr>
        <p:spPr>
          <a:xfrm>
            <a:off x="8373979" y="223501"/>
            <a:ext cx="1907960" cy="77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5053A8-4C97-4716-A5C0-CB201E5AB95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7FBDBE0-61A3-4C8C-9E46-46D76B09C856}"/>
              </a:ext>
            </a:extLst>
          </p:cNvPr>
          <p:cNvGrpSpPr/>
          <p:nvPr/>
        </p:nvGrpSpPr>
        <p:grpSpPr>
          <a:xfrm>
            <a:off x="79869" y="1288263"/>
            <a:ext cx="10548000" cy="3709570"/>
            <a:chOff x="79869" y="1272221"/>
            <a:chExt cx="10506498" cy="370957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F5142FA-3992-45C8-A2A5-D4BDF8D5B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69" y="1272818"/>
              <a:ext cx="5032025" cy="3659833"/>
            </a:xfrm>
            <a:prstGeom prst="rect">
              <a:avLst/>
            </a:prstGeom>
            <a:ln w="38100">
              <a:solidFill>
                <a:srgbClr val="98C222"/>
              </a:solidFill>
            </a:ln>
          </p:spPr>
        </p:pic>
        <p:pic>
          <p:nvPicPr>
            <p:cNvPr id="10" name="Immagine 9" descr="Immagine che contiene esterni, barca, acqua, edificio&#10;&#10;Descrizione generata automaticamente">
              <a:extLst>
                <a:ext uri="{FF2B5EF4-FFF2-40B4-BE49-F238E27FC236}">
                  <a16:creationId xmlns:a16="http://schemas.microsoft.com/office/drawing/2014/main" id="{4C270BE1-0B48-45F4-B080-1265AC330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5674" y="1272221"/>
              <a:ext cx="3240693" cy="2157869"/>
            </a:xfrm>
            <a:prstGeom prst="rect">
              <a:avLst/>
            </a:prstGeom>
            <a:ln w="38100">
              <a:solidFill>
                <a:srgbClr val="98C222"/>
              </a:solidFill>
            </a:ln>
          </p:spPr>
        </p:pic>
        <p:pic>
          <p:nvPicPr>
            <p:cNvPr id="11" name="Immagine 10" descr="Immagine che contiene esterni, acqua, edificio, barca&#10;&#10;Descrizione generata automaticamente">
              <a:extLst>
                <a:ext uri="{FF2B5EF4-FFF2-40B4-BE49-F238E27FC236}">
                  <a16:creationId xmlns:a16="http://schemas.microsoft.com/office/drawing/2014/main" id="{91F86C1C-6624-4DFE-8D84-0007A3F4B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713" y="3370373"/>
              <a:ext cx="3112653" cy="1562278"/>
            </a:xfrm>
            <a:prstGeom prst="rect">
              <a:avLst/>
            </a:prstGeom>
            <a:ln w="38100">
              <a:solidFill>
                <a:srgbClr val="98C222"/>
              </a:solidFill>
            </a:ln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D2F1C79-EE5E-43AD-8F27-91B9131AAF3C}"/>
                </a:ext>
              </a:extLst>
            </p:cNvPr>
            <p:cNvSpPr txBox="1"/>
            <p:nvPr/>
          </p:nvSpPr>
          <p:spPr>
            <a:xfrm>
              <a:off x="8075310" y="3032133"/>
              <a:ext cx="2448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98C222"/>
                  </a:solidFill>
                  <a:latin typeface="Open Sans Light"/>
                </a:rPr>
                <a:t>C6 Molo Rinascita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08C6E2C-3336-4006-A789-6B6D13E49B4E}"/>
                </a:ext>
              </a:extLst>
            </p:cNvPr>
            <p:cNvSpPr txBox="1"/>
            <p:nvPr/>
          </p:nvSpPr>
          <p:spPr>
            <a:xfrm>
              <a:off x="7628754" y="4458571"/>
              <a:ext cx="2610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98C222"/>
                  </a:solidFill>
                  <a:latin typeface="Open Sans Light"/>
                </a:rPr>
                <a:t>C8 Marina di Sant’Elmo </a:t>
              </a:r>
            </a:p>
            <a:p>
              <a:pPr algn="ctr"/>
              <a:r>
                <a:rPr lang="it-IT" sz="1400" b="1" dirty="0">
                  <a:solidFill>
                    <a:srgbClr val="98C222"/>
                  </a:solidFill>
                  <a:latin typeface="Open Sans Light"/>
                </a:rPr>
                <a:t>Stazione rifornimento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041AE43-1E5A-431E-BB72-DFF1AB0AA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579385" y="1878236"/>
              <a:ext cx="3659834" cy="2448996"/>
            </a:xfrm>
            <a:prstGeom prst="rect">
              <a:avLst/>
            </a:prstGeom>
            <a:ln w="38100">
              <a:solidFill>
                <a:srgbClr val="98C222"/>
              </a:solidFill>
            </a:ln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CEC9864-A867-445B-B989-293B6B505A5F}"/>
                </a:ext>
              </a:extLst>
            </p:cNvPr>
            <p:cNvSpPr txBox="1"/>
            <p:nvPr/>
          </p:nvSpPr>
          <p:spPr>
            <a:xfrm>
              <a:off x="5179321" y="1272221"/>
              <a:ext cx="2120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98C222"/>
                  </a:solidFill>
                  <a:latin typeface="Open Sans Light"/>
                </a:rPr>
                <a:t>C7 Darsena Pescherecci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1EF5027-E561-45CF-AEAA-4A053BC4423D}"/>
              </a:ext>
            </a:extLst>
          </p:cNvPr>
          <p:cNvSpPr txBox="1"/>
          <p:nvPr/>
        </p:nvSpPr>
        <p:spPr>
          <a:xfrm>
            <a:off x="3774999" y="5065981"/>
            <a:ext cx="294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rgbClr val="98C222"/>
                </a:solidFill>
                <a:latin typeface="Open Sans Light"/>
              </a:rPr>
              <a:t>C7 Darsena Pescherecci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C5B33F8-3AC2-4F58-964F-F1FD3E646A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Batteri degradatori di idrocarburi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5" y="2342674"/>
            <a:ext cx="9878824" cy="4890606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I procarioti mostrano uno spettro molto ampio di diversità filogenetica e metabolica.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Specifici gruppi di microrganismi trovano pertanto impiego nel monitoraggio di </a:t>
            </a:r>
            <a:r>
              <a:rPr lang="it-IT" sz="2000" b="1" dirty="0"/>
              <a:t>specifiche funzioni ecologiche</a:t>
            </a:r>
            <a:r>
              <a:rPr lang="it-IT" sz="2000" dirty="0"/>
              <a:t>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I microrganismi degradatori di idrocarburi sono un gruppo eterogeneo di microrganismi eterotrofi in grado di impiegare idrocarburi petroliferi e, più raramente, xenobiotici (ovvero composti organici di sintesi) come </a:t>
            </a:r>
            <a:r>
              <a:rPr lang="it-IT" sz="2000" b="1" dirty="0"/>
              <a:t>fonte di carbonio ed energia</a:t>
            </a:r>
            <a:r>
              <a:rPr lang="it-IT" sz="2000" dirty="0"/>
              <a:t>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Le </a:t>
            </a:r>
            <a:r>
              <a:rPr lang="it-IT" sz="2000" b="1" dirty="0"/>
              <a:t>differenti frazioni </a:t>
            </a:r>
            <a:r>
              <a:rPr lang="it-IT" sz="2000" dirty="0"/>
              <a:t>di una miscela idrocarburica contaminante possiedono biodegradabilità e </a:t>
            </a:r>
            <a:r>
              <a:rPr lang="it-IT" sz="2000" dirty="0" err="1"/>
              <a:t>recalcitranza</a:t>
            </a:r>
            <a:r>
              <a:rPr lang="it-IT" sz="2000" dirty="0"/>
              <a:t> notevolmente diversa e la loro degradazione è operata da differenti gruppi metabolici di microrganismi.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L’enumerazione di microrganismi degradatori di specifici idrocarburi consente di valutare la </a:t>
            </a:r>
            <a:r>
              <a:rPr lang="it-IT" sz="2000" b="1" dirty="0"/>
              <a:t>potenzialità </a:t>
            </a:r>
            <a:r>
              <a:rPr lang="it-IT" sz="2000" b="1" dirty="0" err="1"/>
              <a:t>autodepurativa</a:t>
            </a:r>
            <a:r>
              <a:rPr lang="it-IT" sz="2000" b="1" dirty="0"/>
              <a:t> intrinseca </a:t>
            </a:r>
            <a:r>
              <a:rPr lang="it-IT" sz="2000" dirty="0"/>
              <a:t>di un ecosistema nei confronti di idrocarburi ed altri inquinanti.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374D0-D6EC-45E8-8A17-2CE07EBE360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66B8AB1-E852-42B7-9839-53A85018F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2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Porto di Cagliari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129939" y="2342674"/>
            <a:ext cx="5152000" cy="4890606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Stagionalità</a:t>
            </a:r>
            <a:r>
              <a:rPr lang="it-IT" sz="2000" dirty="0"/>
              <a:t> del traffico marittimo legato alle attività turistiche.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Gli impatti determinati da sversamenti possono risultano superiori nella </a:t>
            </a:r>
            <a:r>
              <a:rPr lang="it-IT" sz="2000" b="1" dirty="0"/>
              <a:t>stagione invernale </a:t>
            </a:r>
            <a:r>
              <a:rPr lang="it-IT" sz="2000" dirty="0"/>
              <a:t>rispetto a quella estiva, sia in rapporto alla minor biodisponibilità dell’inquinante che ai più bassi tassi di degradazione microbica.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Eterogeneità spaziale</a:t>
            </a:r>
            <a:r>
              <a:rPr lang="it-IT" sz="2000" dirty="0"/>
              <a:t>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Gli esiti del monitoraggio consentono un miglioramento della </a:t>
            </a:r>
            <a:r>
              <a:rPr lang="it-IT" sz="2000" b="1" dirty="0"/>
              <a:t>pianificazione razionale di interventi</a:t>
            </a:r>
            <a:r>
              <a:rPr lang="it-IT" sz="2000" dirty="0"/>
              <a:t> futuri.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374D0-D6EC-45E8-8A17-2CE07EBE360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872E77-8EA0-4C69-BDD4-B532F036FE84}"/>
              </a:ext>
            </a:extLst>
          </p:cNvPr>
          <p:cNvGrpSpPr/>
          <p:nvPr/>
        </p:nvGrpSpPr>
        <p:grpSpPr>
          <a:xfrm>
            <a:off x="348231" y="2342674"/>
            <a:ext cx="4653431" cy="5140783"/>
            <a:chOff x="348231" y="2322513"/>
            <a:chExt cx="4936033" cy="545298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326DF2D-FABC-43BF-AD04-0D2EFF8E5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231" y="2322513"/>
              <a:ext cx="4936033" cy="2726491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7F89D02-9406-44A8-92AD-A3130E6B3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231" y="5049004"/>
              <a:ext cx="4936033" cy="2726491"/>
            </a:xfrm>
            <a:prstGeom prst="rect">
              <a:avLst/>
            </a:prstGeom>
          </p:spPr>
        </p:pic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8F69CDCF-B5B4-47C3-9D78-00CC448175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C1ADD-17BD-421A-ADEC-2B9ED86D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Disperdenti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9C510DA-71E3-4599-BC0B-1F609EE47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64" y="3961650"/>
            <a:ext cx="1094143" cy="46526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0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Batteri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FD4F6358-6513-414B-8C99-48DB5E7A7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7781" y="4564209"/>
            <a:ext cx="320237" cy="32543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A6023A9C-9325-45A2-A34B-1CD5A08E3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013" y="4854047"/>
            <a:ext cx="237752" cy="32034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907F5CFD-9D2F-4D92-85DB-0A7FC128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03" y="2412767"/>
            <a:ext cx="94609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latin typeface="Candara" panose="020E0502030303020204" pitchFamily="34" charset="0"/>
              </a:rPr>
              <a:t>Batteri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7BDD90BC-3DE8-4CCB-A422-9C6338EA0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6" y="4680864"/>
            <a:ext cx="841336" cy="34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b="1">
                <a:solidFill>
                  <a:schemeClr val="bg2"/>
                </a:solidFill>
                <a:latin typeface="Candara" panose="020E0502030303020204" pitchFamily="34" charset="0"/>
              </a:rPr>
              <a:t>Micelle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3CBD69DD-0FF6-4DCC-86B8-88EAB3BB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13" y="3106850"/>
            <a:ext cx="192202" cy="20101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200" u="sng">
              <a:latin typeface="Arial" panose="020B0604020202020204" pitchFamily="34" charset="0"/>
            </a:endParaRP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id="{F03A8C99-22F4-48E0-A33B-290DA1F2F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29" y="2780669"/>
            <a:ext cx="134179" cy="14033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200" u="sng">
              <a:latin typeface="Arial" panose="020B0604020202020204" pitchFamily="34" charset="0"/>
            </a:endParaRP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57A44216-1F09-46D6-BF17-64DE949D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047" y="3501302"/>
            <a:ext cx="192202" cy="20101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200" u="sng">
              <a:latin typeface="Arial" panose="020B0604020202020204" pitchFamily="34" charset="0"/>
            </a:endParaRP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EA0658B1-E0F8-4345-980F-12219214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725" y="3577158"/>
            <a:ext cx="134179" cy="14033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200" u="sng">
              <a:latin typeface="Arial" panose="020B0604020202020204" pitchFamily="34" charset="0"/>
            </a:endParaRPr>
          </a:p>
        </p:txBody>
      </p:sp>
      <p:sp>
        <p:nvSpPr>
          <p:cNvPr id="15" name="Oval 27">
            <a:extLst>
              <a:ext uri="{FF2B5EF4-FFF2-40B4-BE49-F238E27FC236}">
                <a16:creationId xmlns:a16="http://schemas.microsoft.com/office/drawing/2014/main" id="{355D8FA4-4407-46A1-AA2A-40EE25DC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775" y="4701724"/>
            <a:ext cx="134179" cy="14033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200" u="sng">
              <a:latin typeface="Arial" panose="020B0604020202020204" pitchFamily="34" charset="0"/>
            </a:endParaRPr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3FB37660-9947-4C96-A08C-1299C7B10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626" y="4878090"/>
            <a:ext cx="134179" cy="140334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200" u="sng">
              <a:latin typeface="Arial" panose="020B0604020202020204" pitchFamily="34" charset="0"/>
            </a:endParaRPr>
          </a:p>
        </p:txBody>
      </p:sp>
      <p:sp>
        <p:nvSpPr>
          <p:cNvPr id="22" name="Segnaposto contenuto 4">
            <a:extLst>
              <a:ext uri="{FF2B5EF4-FFF2-40B4-BE49-F238E27FC236}">
                <a16:creationId xmlns:a16="http://schemas.microsoft.com/office/drawing/2014/main" id="{217A60F4-71E5-4C5A-9C18-E37DA3EF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949" y="2342674"/>
            <a:ext cx="6483989" cy="4890606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Valutazione preliminare ed in corso d’opera della presenza di condizioni idonee alla </a:t>
            </a:r>
            <a:r>
              <a:rPr lang="it-IT" sz="2000" b="1" dirty="0"/>
              <a:t>degradazione</a:t>
            </a:r>
            <a:r>
              <a:rPr lang="it-IT" sz="2000" dirty="0"/>
              <a:t>: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elevati livelli di O</a:t>
            </a:r>
            <a:r>
              <a:rPr lang="it-IT" sz="2000" baseline="-25000" dirty="0"/>
              <a:t>2</a:t>
            </a:r>
            <a:r>
              <a:rPr lang="it-IT" sz="2000" dirty="0"/>
              <a:t>, 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corretto bilancio tra C:N:P,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microrganismi degradatori.</a:t>
            </a:r>
          </a:p>
          <a:p>
            <a:pPr marL="449263" lvl="1" indent="-449263" algn="just"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Fattori limitanti </a:t>
            </a:r>
            <a:r>
              <a:rPr lang="it-IT" sz="2000" dirty="0"/>
              <a:t>degradazione:</a:t>
            </a:r>
          </a:p>
          <a:p>
            <a:pPr marL="955658" lvl="2" indent="-449263" algn="just"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basso O</a:t>
            </a:r>
            <a:r>
              <a:rPr lang="it-IT" sz="2000" baseline="-25000" dirty="0"/>
              <a:t>2, </a:t>
            </a:r>
            <a:r>
              <a:rPr lang="it-IT" sz="2000" dirty="0"/>
              <a:t>temperatura, N o P,</a:t>
            </a:r>
          </a:p>
          <a:p>
            <a:pPr marL="955658" lvl="2" indent="-449263" algn="just"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co-contaminazioni tossiche incluso lo stesso disperdente,</a:t>
            </a:r>
          </a:p>
          <a:p>
            <a:pPr marL="955658" lvl="2" indent="-449263" algn="just"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assenza di microrganismi con le idonee capacità degradative,</a:t>
            </a:r>
          </a:p>
          <a:p>
            <a:pPr marL="955658" lvl="2" indent="-449263" algn="just"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inibizione del meccanismo biologico di accesso al substrato.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9AB07B7-D070-4F56-98F2-AEA698ECA1AC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500DEDD-9207-4219-AE51-F39A6416D06C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2CCD042-0CBB-4CDB-A2A4-7D4CA472BB62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51CA08A-3F68-41F6-B4E0-AEE7E2BE5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  <p:pic>
        <p:nvPicPr>
          <p:cNvPr id="28" name="Immagine 27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8CF7A3-B276-471E-B29C-25D22E4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3177" y="4462023"/>
            <a:ext cx="2431670" cy="3563435"/>
          </a:xfrm>
          <a:prstGeom prst="rect">
            <a:avLst/>
          </a:prstGeom>
        </p:spPr>
      </p:pic>
      <p:pic>
        <p:nvPicPr>
          <p:cNvPr id="8" name="Picture 20" descr="Access to hydrocarbons 2 - 3">
            <a:extLst>
              <a:ext uri="{FF2B5EF4-FFF2-40B4-BE49-F238E27FC236}">
                <a16:creationId xmlns:a16="http://schemas.microsoft.com/office/drawing/2014/main" id="{277FBA88-E94E-4538-9029-208590E52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2"/>
          <a:stretch/>
        </p:blipFill>
        <p:spPr bwMode="auto">
          <a:xfrm>
            <a:off x="138681" y="2176646"/>
            <a:ext cx="3572051" cy="28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2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Azione pilota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374D0-D6EC-45E8-8A17-2CE07EBE360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ECD06FB-C73F-44B6-ABFD-464A5AC1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41E4DE1-50D0-431C-ACEB-6F82BE316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67" y="5046105"/>
            <a:ext cx="9988846" cy="1792845"/>
          </a:xfrm>
          <a:prstGeom prst="rect">
            <a:avLst/>
          </a:prstGeom>
        </p:spPr>
      </p:pic>
      <p:pic>
        <p:nvPicPr>
          <p:cNvPr id="15" name="Immagine 14" descr="Immagine che contiene cielo, barca, esterni, acqua&#10;&#10;Descrizione generata automaticamente">
            <a:extLst>
              <a:ext uri="{FF2B5EF4-FFF2-40B4-BE49-F238E27FC236}">
                <a16:creationId xmlns:a16="http://schemas.microsoft.com/office/drawing/2014/main" id="{63F9A759-7E0F-494E-8AB4-966F3EEDD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30" y="2322512"/>
            <a:ext cx="9908019" cy="2595993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5937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Azione pilota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5" y="2342674"/>
            <a:ext cx="9878824" cy="4890606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Il monitoraggio biologico deve necessariamente affiancare il monitoraggio chimico tradizionale durante interventi di contenimento e rimozione di idrocarburi tramite l’impiego di prodotti ad azione assorbente.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Trattandosi di sistemi di </a:t>
            </a:r>
            <a:r>
              <a:rPr lang="it-IT" sz="2000" b="1" dirty="0"/>
              <a:t>rimozione meccanica </a:t>
            </a:r>
            <a:r>
              <a:rPr lang="it-IT" sz="2000" dirty="0"/>
              <a:t>tali prodotti risultano particolarmente indicati nelle zone/periodi a </a:t>
            </a:r>
            <a:r>
              <a:rPr lang="it-IT" sz="2000" b="1" dirty="0"/>
              <a:t>bassa attività auto-depurativa </a:t>
            </a:r>
            <a:r>
              <a:rPr lang="it-IT" sz="2000" dirty="0"/>
              <a:t>(es. settori con carenza di ossigeno per ridotta circolazione delle acque, fenomeni di eutrofizzazione, basse temperature invernali).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D’altro canto i prodotti ad azione assorbente partecipano alla rimozione del contaminante anche con </a:t>
            </a:r>
            <a:r>
              <a:rPr lang="it-IT" sz="2000" b="1" dirty="0"/>
              <a:t>meccanismo biologico</a:t>
            </a:r>
            <a:r>
              <a:rPr lang="it-IT" sz="2000" dirty="0"/>
              <a:t>, velocizzando i processi di degradazione microbica grazie alla loro capacità di migliorare l’interazione tra i microrganismi ed il contaminante.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374D0-D6EC-45E8-8A17-2CE07EBE360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66B8AB1-E852-42B7-9839-53A85018F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sterni, natura, montagna, acqua&#10;&#10;Descrizione generata automaticamente">
            <a:extLst>
              <a:ext uri="{FF2B5EF4-FFF2-40B4-BE49-F238E27FC236}">
                <a16:creationId xmlns:a16="http://schemas.microsoft.com/office/drawing/2014/main" id="{DA1A7DB5-BA89-49D9-BB2A-CD1DAADB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50" y="112294"/>
            <a:ext cx="10500311" cy="7379369"/>
          </a:xfrm>
          <a:prstGeom prst="rect">
            <a:avLst/>
          </a:prstGeom>
          <a:ln w="57150">
            <a:solidFill>
              <a:srgbClr val="98C222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48A115D-10B9-4817-88CE-25672FA86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" t="10463" r="3315"/>
          <a:stretch/>
        </p:blipFill>
        <p:spPr>
          <a:xfrm>
            <a:off x="560982" y="250995"/>
            <a:ext cx="3741143" cy="85823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9B545F8-671C-4A3D-9A85-34E12C20093A}"/>
              </a:ext>
            </a:extLst>
          </p:cNvPr>
          <p:cNvSpPr/>
          <p:nvPr/>
        </p:nvSpPr>
        <p:spPr>
          <a:xfrm>
            <a:off x="6487787" y="1547296"/>
            <a:ext cx="3608854" cy="259558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>
            <a:spAutoFit/>
          </a:bodyPr>
          <a:lstStyle/>
          <a:p>
            <a:pPr marL="342900" indent="-342900" defTabSz="1012789">
              <a:lnSpc>
                <a:spcPct val="90000"/>
              </a:lnSpc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latin typeface="Open Sans Light" panose="020B0306030504020204"/>
              </a:rPr>
              <a:t>Elena Tamburini</a:t>
            </a:r>
          </a:p>
          <a:p>
            <a:pPr marL="342900" indent="-342900" defTabSz="1012789">
              <a:lnSpc>
                <a:spcPct val="90000"/>
              </a:lnSpc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latin typeface="Open Sans Light" panose="020B0306030504020204"/>
              </a:rPr>
              <a:t>Raffaela Lussu</a:t>
            </a:r>
          </a:p>
          <a:p>
            <a:pPr marL="342900" indent="-342900" defTabSz="1012789">
              <a:lnSpc>
                <a:spcPct val="90000"/>
              </a:lnSpc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latin typeface="Open Sans Light" panose="020B0306030504020204"/>
              </a:rPr>
              <a:t>Federico Meloni</a:t>
            </a:r>
          </a:p>
          <a:p>
            <a:pPr marL="342900" indent="-342900" defTabSz="1012789">
              <a:lnSpc>
                <a:spcPct val="90000"/>
              </a:lnSpc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latin typeface="Open Sans Light" panose="020B0306030504020204"/>
              </a:rPr>
              <a:t>Matteo Muntoni</a:t>
            </a:r>
          </a:p>
          <a:p>
            <a:pPr marL="342900" indent="-342900" defTabSz="1012789">
              <a:lnSpc>
                <a:spcPct val="90000"/>
              </a:lnSpc>
              <a:spcBef>
                <a:spcPts val="1108"/>
              </a:spcBef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latin typeface="Open Sans Light" panose="020B0306030504020204"/>
              </a:rPr>
              <a:t>Riccardo Ardu</a:t>
            </a:r>
          </a:p>
        </p:txBody>
      </p:sp>
      <p:pic>
        <p:nvPicPr>
          <p:cNvPr id="13" name="Immagine 12" descr="Immagine che contiene esterni, edificio, persona, uomo&#10;&#10;Descrizione generata automaticamente">
            <a:extLst>
              <a:ext uri="{FF2B5EF4-FFF2-40B4-BE49-F238E27FC236}">
                <a16:creationId xmlns:a16="http://schemas.microsoft.com/office/drawing/2014/main" id="{BD3A4D00-5970-4E41-9019-A8BFEE93D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82" y="1204126"/>
            <a:ext cx="2122123" cy="2965496"/>
          </a:xfrm>
          <a:prstGeom prst="rect">
            <a:avLst/>
          </a:prstGeom>
        </p:spPr>
      </p:pic>
      <p:pic>
        <p:nvPicPr>
          <p:cNvPr id="9" name="Immagine 8" descr="Immagine che contiene acqua, esterni&#10;&#10;Descrizione generata automaticamente">
            <a:extLst>
              <a:ext uri="{FF2B5EF4-FFF2-40B4-BE49-F238E27FC236}">
                <a16:creationId xmlns:a16="http://schemas.microsoft.com/office/drawing/2014/main" id="{D5E0924B-DAE5-4D54-9B76-E3117EB6C6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830" y="1295344"/>
            <a:ext cx="3467531" cy="2841461"/>
          </a:xfrm>
          <a:prstGeom prst="rect">
            <a:avLst/>
          </a:prstGeom>
        </p:spPr>
      </p:pic>
      <p:pic>
        <p:nvPicPr>
          <p:cNvPr id="5" name="Immagine 4" descr="Immagine che contiene testo, persona, interni&#10;&#10;Descrizione generata automaticamente">
            <a:extLst>
              <a:ext uri="{FF2B5EF4-FFF2-40B4-BE49-F238E27FC236}">
                <a16:creationId xmlns:a16="http://schemas.microsoft.com/office/drawing/2014/main" id="{7BA2C489-F979-414F-81AC-90672902D6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143" y="4335601"/>
            <a:ext cx="3664778" cy="2957266"/>
          </a:xfrm>
          <a:prstGeom prst="rect">
            <a:avLst/>
          </a:prstGeom>
        </p:spPr>
      </p:pic>
      <p:pic>
        <p:nvPicPr>
          <p:cNvPr id="14" name="Immagine 13" descr="Immagine che contiene testo, persona, uomo, esterni&#10;&#10;Descrizione generata automaticamente">
            <a:extLst>
              <a:ext uri="{FF2B5EF4-FFF2-40B4-BE49-F238E27FC236}">
                <a16:creationId xmlns:a16="http://schemas.microsoft.com/office/drawing/2014/main" id="{1B860E03-C09F-475C-A202-6DFAD90E31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09572" y="4105797"/>
            <a:ext cx="2957265" cy="341687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5FFCA66-A3EA-4C2E-A1D9-F99A0AE050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82" y="4335599"/>
            <a:ext cx="2122123" cy="29572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182C810-F6AC-4EF7-B046-2E41E88290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sterni, natura, montagna, acqua&#10;&#10;Descrizione generata automaticamente">
            <a:extLst>
              <a:ext uri="{FF2B5EF4-FFF2-40B4-BE49-F238E27FC236}">
                <a16:creationId xmlns:a16="http://schemas.microsoft.com/office/drawing/2014/main" id="{DA1A7DB5-BA89-49D9-BB2A-CD1DAADB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50" y="112294"/>
            <a:ext cx="10500311" cy="7379369"/>
          </a:xfrm>
          <a:prstGeom prst="rect">
            <a:avLst/>
          </a:prstGeom>
          <a:ln w="57150">
            <a:solidFill>
              <a:srgbClr val="98C222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4376FE-F89D-4474-B04F-22097B3DBE7F}"/>
              </a:ext>
            </a:extLst>
          </p:cNvPr>
          <p:cNvSpPr txBox="1"/>
          <p:nvPr/>
        </p:nvSpPr>
        <p:spPr>
          <a:xfrm>
            <a:off x="412750" y="1372045"/>
            <a:ext cx="5181651" cy="2862322"/>
          </a:xfrm>
          <a:prstGeom prst="rect">
            <a:avLst/>
          </a:prstGeom>
          <a:solidFill>
            <a:srgbClr val="FFFFFF">
              <a:alpha val="21961"/>
            </a:srgbClr>
          </a:solidFill>
          <a:ln w="57150">
            <a:solidFill>
              <a:srgbClr val="98C2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98C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Grazie </a:t>
            </a:r>
          </a:p>
          <a:p>
            <a:pPr algn="ctr"/>
            <a:r>
              <a:rPr lang="it-IT" sz="6000" b="1" i="1" dirty="0">
                <a:solidFill>
                  <a:srgbClr val="98C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per l’attenzione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48A115D-10B9-4817-88CE-25672FA860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" t="10463" r="3315"/>
          <a:stretch/>
        </p:blipFill>
        <p:spPr>
          <a:xfrm>
            <a:off x="560982" y="250995"/>
            <a:ext cx="3741143" cy="85823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481440-B2CC-4275-B857-625DCA170A0D}"/>
              </a:ext>
            </a:extLst>
          </p:cNvPr>
          <p:cNvSpPr txBox="1"/>
          <p:nvPr/>
        </p:nvSpPr>
        <p:spPr>
          <a:xfrm>
            <a:off x="5097412" y="4416512"/>
            <a:ext cx="5181651" cy="2862322"/>
          </a:xfrm>
          <a:prstGeom prst="rect">
            <a:avLst/>
          </a:prstGeom>
          <a:solidFill>
            <a:srgbClr val="FFFFFF">
              <a:alpha val="21961"/>
            </a:srgbClr>
          </a:solidFill>
          <a:ln w="57150">
            <a:solidFill>
              <a:srgbClr val="98C2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98C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Merci de </a:t>
            </a:r>
            <a:r>
              <a:rPr lang="it-IT" sz="6000" b="1" i="1" dirty="0" err="1">
                <a:solidFill>
                  <a:srgbClr val="98C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votre</a:t>
            </a:r>
            <a:r>
              <a:rPr lang="it-IT" sz="6000" b="1" i="1" dirty="0">
                <a:solidFill>
                  <a:srgbClr val="98C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 </a:t>
            </a:r>
            <a:r>
              <a:rPr lang="it-IT" sz="6000" b="1" i="1" dirty="0" err="1">
                <a:solidFill>
                  <a:srgbClr val="98C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attention</a:t>
            </a:r>
            <a:endParaRPr lang="it-IT" sz="6000" b="1" i="1" dirty="0">
              <a:solidFill>
                <a:srgbClr val="98C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AC3120F-F83F-4980-8840-085A2CF1E0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Batteri marini	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5" y="2342674"/>
            <a:ext cx="9885582" cy="3233226"/>
          </a:xfrm>
        </p:spPr>
        <p:txBody>
          <a:bodyPr>
            <a:norm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Abbondanza, biomassa, attività e biodiversità molto superiore agli organismi superiori.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Svolgono un </a:t>
            </a:r>
            <a:r>
              <a:rPr lang="it-IT" sz="2000" b="1" dirty="0"/>
              <a:t>ruolo</a:t>
            </a:r>
            <a:r>
              <a:rPr lang="it-IT" sz="2000" dirty="0"/>
              <a:t> chiave nel funzionamento degli ecosistemi marini.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Grazie ai loro alti tassi di crescita, i procarioti mostrano una </a:t>
            </a:r>
            <a:r>
              <a:rPr lang="it-IT" sz="2000" b="1" dirty="0"/>
              <a:t>risposta rapida </a:t>
            </a:r>
            <a:r>
              <a:rPr lang="it-IT" sz="2000" dirty="0"/>
              <a:t>ai cambiamenti ambientali e alle perturbazioni.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Al momento principalmente inclusi nei monitoraggi marini come microrganismi potenzialmente </a:t>
            </a:r>
            <a:r>
              <a:rPr lang="it-IT" sz="2000" b="1" dirty="0"/>
              <a:t>patogeni</a:t>
            </a:r>
            <a:r>
              <a:rPr lang="it-IT" sz="2000" dirty="0"/>
              <a:t> per l’uomo, con la finalità di ridurre al minimo il rischio per la salute pubblica.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Microrganismi nella valutazione della </a:t>
            </a:r>
            <a:r>
              <a:rPr lang="it-IT" sz="2000" b="1" dirty="0"/>
              <a:t>qualità delle acque </a:t>
            </a:r>
            <a:r>
              <a:rPr lang="it-IT" sz="2000" dirty="0"/>
              <a:t>portuali.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A7B115-5750-483F-A5AE-253B54E4D24F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0F22FF1-3E23-44F7-9E2B-411EF5404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2661F-BAEA-4ED6-94E0-9F2634EE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266A5D-C8ED-499B-8654-BEDD8D60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esterni, acqua, barca, porto&#10;&#10;Descrizione generata automaticamente">
            <a:extLst>
              <a:ext uri="{FF2B5EF4-FFF2-40B4-BE49-F238E27FC236}">
                <a16:creationId xmlns:a16="http://schemas.microsoft.com/office/drawing/2014/main" id="{3DE22446-10E2-4376-B2CF-E7DC1D44E17A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6252" y="112188"/>
            <a:ext cx="10501200" cy="7380000"/>
          </a:xfrm>
          <a:prstGeom prst="rect">
            <a:avLst/>
          </a:prstGeom>
          <a:ln w="57150">
            <a:solidFill>
              <a:srgbClr val="98C222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9F4C1C-23FA-4BE6-9F1E-8AC77648E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53" y="134076"/>
            <a:ext cx="3777115" cy="83689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BA7470-5E2A-4F76-AC85-A5FD3170428E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5D00E4-2EA9-41B9-BBBE-095A3425B4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9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Monitoraggio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5" y="2336210"/>
            <a:ext cx="9885582" cy="3239690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Rilascio in mare di </a:t>
            </a:r>
            <a:r>
              <a:rPr lang="it-IT" sz="2000" b="1" dirty="0"/>
              <a:t>idrocarburi e altre sostanze chimiche pericolose </a:t>
            </a:r>
            <a:r>
              <a:rPr lang="it-IT" sz="2000" dirty="0"/>
              <a:t>è provocato sia da incidenti sporadici, responsabili di fenomeni di </a:t>
            </a:r>
            <a:r>
              <a:rPr lang="it-IT" sz="2000" b="1" dirty="0"/>
              <a:t>inquinamento acuto</a:t>
            </a:r>
            <a:r>
              <a:rPr lang="it-IT" sz="2000" dirty="0"/>
              <a:t>, e da operazioni routinarie connesse alla navigazione marittima e all’attività cantieristiche, causa di contaminazioni </a:t>
            </a:r>
            <a:r>
              <a:rPr lang="it-IT" sz="2000" b="1" dirty="0"/>
              <a:t>croniche diffuse</a:t>
            </a:r>
            <a:r>
              <a:rPr lang="it-IT" sz="2000" dirty="0"/>
              <a:t>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L’</a:t>
            </a:r>
            <a:r>
              <a:rPr lang="it-IT" sz="2000" b="1" dirty="0"/>
              <a:t>inquinamento di natura organica</a:t>
            </a:r>
            <a:r>
              <a:rPr lang="it-IT" sz="2000" dirty="0"/>
              <a:t>, microbiologica, ma anche chimica, è riconducibile agli scarichi di acque nere e grigie delle imbarcazioni.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Le acque portuali possono essere, infine, il </a:t>
            </a:r>
            <a:r>
              <a:rPr lang="it-IT" sz="2000" b="1" dirty="0"/>
              <a:t>collettore</a:t>
            </a:r>
            <a:r>
              <a:rPr lang="it-IT" sz="2000" dirty="0"/>
              <a:t> di inquinanti e nutrienti derivanti dal contesto urbano, industriale e territoriale nel quale il porto si colloca, soprattutto quando l’area portuale è interessata da </a:t>
            </a:r>
            <a:r>
              <a:rPr lang="it-IT" sz="2000" b="1" dirty="0"/>
              <a:t>afflussi fluviali</a:t>
            </a:r>
            <a:r>
              <a:rPr lang="it-IT" sz="2000" dirty="0"/>
              <a:t>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C52886-D1B6-42FA-856E-CF7CC56C2E94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DDDDA5AC-B9E4-49BC-87CB-5DA78C264918}"/>
              </a:ext>
            </a:extLst>
          </p:cNvPr>
          <p:cNvSpPr txBox="1">
            <a:spLocks/>
          </p:cNvSpPr>
          <p:nvPr/>
        </p:nvSpPr>
        <p:spPr>
          <a:xfrm>
            <a:off x="348231" y="5377917"/>
            <a:ext cx="9539687" cy="1594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3197" indent="-253197" algn="l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Char char="•"/>
              <a:defRPr sz="3101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5959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65987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77238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27877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785171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56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7960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4355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9013" lvl="1" indent="-482600" algn="just">
              <a:buClr>
                <a:srgbClr val="98C222"/>
              </a:buClr>
              <a:buFont typeface="Wingdings" panose="05000000000000000000" pitchFamily="2" charset="2"/>
              <a:buChar char="Ø"/>
              <a:tabLst>
                <a:tab pos="9591675" algn="l"/>
              </a:tabLst>
            </a:pPr>
            <a:r>
              <a:rPr lang="it-IT" sz="2000" dirty="0"/>
              <a:t>Monitoraggio di un </a:t>
            </a:r>
            <a:r>
              <a:rPr lang="it-IT" sz="2000" b="1" dirty="0"/>
              <a:t>intervento di mitigazione di sversamenti di sostanze </a:t>
            </a:r>
            <a:r>
              <a:rPr lang="it-IT" sz="2000" dirty="0"/>
              <a:t>inquinanti in mare ha l’obiettivo di </a:t>
            </a:r>
            <a:r>
              <a:rPr lang="it-IT" sz="2000" b="1" dirty="0"/>
              <a:t>verificare l’efficacia delle azioni intraprese </a:t>
            </a:r>
            <a:r>
              <a:rPr lang="it-IT" sz="2000" dirty="0"/>
              <a:t>(contenimento della diffusione dei contaminanti, riduzione degli impatti negativi sull’area colpita e sulle zone limitrofe). </a:t>
            </a:r>
          </a:p>
          <a:p>
            <a:pPr marL="989013" lvl="1" indent="-482600" algn="just">
              <a:buClr>
                <a:srgbClr val="98C222"/>
              </a:buClr>
              <a:buFont typeface="Wingdings" panose="05000000000000000000" pitchFamily="2" charset="2"/>
              <a:buChar char="Ø"/>
              <a:tabLst>
                <a:tab pos="9591675" algn="l"/>
              </a:tabLst>
            </a:pPr>
            <a:r>
              <a:rPr lang="it-IT" sz="2000" dirty="0"/>
              <a:t>Interventi gestionali di fenomeni cronici.</a:t>
            </a:r>
          </a:p>
          <a:p>
            <a:pPr marL="989013" lvl="1" indent="-482600" algn="just">
              <a:buClr>
                <a:srgbClr val="98C222"/>
              </a:buClr>
              <a:buFont typeface="Wingdings" panose="05000000000000000000" pitchFamily="2" charset="2"/>
              <a:buChar char="Ø"/>
              <a:tabLst>
                <a:tab pos="9591675" algn="l"/>
              </a:tabLst>
            </a:pPr>
            <a:endParaRPr lang="it-IT" sz="2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39512DC-5786-4411-8E9B-81502E1E327C}"/>
              </a:ext>
            </a:extLst>
          </p:cNvPr>
          <p:cNvSpPr/>
          <p:nvPr/>
        </p:nvSpPr>
        <p:spPr>
          <a:xfrm>
            <a:off x="750659" y="5315914"/>
            <a:ext cx="9190494" cy="1703106"/>
          </a:xfrm>
          <a:prstGeom prst="rect">
            <a:avLst/>
          </a:prstGeom>
          <a:noFill/>
          <a:ln w="28575"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890B51-E223-4086-A88D-5CE9015FB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7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Monitoraggio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5" y="2342674"/>
            <a:ext cx="5837264" cy="4890606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Specificità di ciascuna area portuale 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contesto territoriale, 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dimensioni del porto, 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tipologia delle imbarcazioni che vi fanno scalo, 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eventuale periodicità del traffico marittimo e di altre pressioni connesse con le attività turistiche.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Spiccata eterogeneità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spaziale (diverse zone dello specchio acqueo),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temporale (diverse stagioni o anni),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quantitativa (livello dei singoli inquinanti e nutrienti),</a:t>
            </a:r>
          </a:p>
          <a:p>
            <a:pPr marL="955658" lvl="1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qualitativa (composizione delle miscele contaminanti).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2CAE94BD-45FF-4474-B3C4-7CBE40A35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488751"/>
              </p:ext>
            </p:extLst>
          </p:nvPr>
        </p:nvGraphicFramePr>
        <p:xfrm>
          <a:off x="6749029" y="2328853"/>
          <a:ext cx="3613120" cy="476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374D0-D6EC-45E8-8A17-2CE07EBE360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BD0BE38-5723-411B-8888-A24D6586A8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0F62DDB-E2DD-4E3D-98D0-D3758D5C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6" y="2322513"/>
            <a:ext cx="10584000" cy="521077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43CFC4D-D369-4583-98FA-A3C18E3377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91" y="2540531"/>
            <a:ext cx="5004426" cy="40472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itolo 3">
            <a:extLst>
              <a:ext uri="{FF2B5EF4-FFF2-40B4-BE49-F238E27FC236}">
                <a16:creationId xmlns:a16="http://schemas.microsoft.com/office/drawing/2014/main" id="{E1420AD2-CA07-4397-88B6-44FF4437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31" y="1183395"/>
            <a:ext cx="9885582" cy="836894"/>
          </a:xfrm>
        </p:spPr>
        <p:txBody>
          <a:bodyPr/>
          <a:lstStyle/>
          <a:p>
            <a:r>
              <a:rPr lang="it-IT" dirty="0"/>
              <a:t>Porto di Bastia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1197883-A8CA-445B-A19C-97132C0D7882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E49DDC3-01C2-4FF0-A27D-8E8EC5C227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0F62DDB-E2DD-4E3D-98D0-D3758D5C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6" y="2322513"/>
            <a:ext cx="10584000" cy="5210770"/>
          </a:xfrm>
          <a:prstGeom prst="rect">
            <a:avLst/>
          </a:prstGeom>
        </p:spPr>
      </p:pic>
      <p:sp>
        <p:nvSpPr>
          <p:cNvPr id="24" name="Titolo 3">
            <a:extLst>
              <a:ext uri="{FF2B5EF4-FFF2-40B4-BE49-F238E27FC236}">
                <a16:creationId xmlns:a16="http://schemas.microsoft.com/office/drawing/2014/main" id="{E1420AD2-CA07-4397-88B6-44FF4437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31" y="1183395"/>
            <a:ext cx="9885582" cy="836894"/>
          </a:xfrm>
        </p:spPr>
        <p:txBody>
          <a:bodyPr/>
          <a:lstStyle/>
          <a:p>
            <a:r>
              <a:rPr lang="it-IT" dirty="0"/>
              <a:t>Porto di Bastia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F5AF603-F314-464D-8DC2-57BEFCA03075}"/>
              </a:ext>
            </a:extLst>
          </p:cNvPr>
          <p:cNvGrpSpPr/>
          <p:nvPr/>
        </p:nvGrpSpPr>
        <p:grpSpPr>
          <a:xfrm>
            <a:off x="5681054" y="2422883"/>
            <a:ext cx="4587962" cy="4568992"/>
            <a:chOff x="5505534" y="2393282"/>
            <a:chExt cx="3659894" cy="364476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7CF5D1E-B99C-4ED5-8B70-7B42CEEAD5A6}"/>
                </a:ext>
              </a:extLst>
            </p:cNvPr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534" y="4235071"/>
              <a:ext cx="1800000" cy="1800000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F95CDF0-DB6B-4119-99A2-99849719E326}"/>
                </a:ext>
              </a:extLst>
            </p:cNvPr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534" y="2393282"/>
              <a:ext cx="1800000" cy="1800000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1ED831F-480B-4681-98BE-B2C487D7308F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5428" y="4238043"/>
              <a:ext cx="1800000" cy="18000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0BFEFED-CAD3-422D-B5B0-DC8E7DB8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5428" y="2393282"/>
              <a:ext cx="1800000" cy="1800000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8E132FA-1A72-4BB6-8881-E44F1540D767}"/>
              </a:ext>
            </a:extLst>
          </p:cNvPr>
          <p:cNvSpPr txBox="1"/>
          <p:nvPr/>
        </p:nvSpPr>
        <p:spPr>
          <a:xfrm>
            <a:off x="5873793" y="2422883"/>
            <a:ext cx="18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carbonio organico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46BBDF7-FF47-4C71-BF63-112F61D73B6E}"/>
              </a:ext>
            </a:extLst>
          </p:cNvPr>
          <p:cNvSpPr txBox="1"/>
          <p:nvPr/>
        </p:nvSpPr>
        <p:spPr>
          <a:xfrm>
            <a:off x="8711656" y="2422883"/>
            <a:ext cx="84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fosforo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0B6D5A-9A69-476E-B8E8-7BC693157A72}"/>
              </a:ext>
            </a:extLst>
          </p:cNvPr>
          <p:cNvSpPr txBox="1"/>
          <p:nvPr/>
        </p:nvSpPr>
        <p:spPr>
          <a:xfrm>
            <a:off x="5809451" y="4754907"/>
            <a:ext cx="199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picoplancton totale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6EE2128-274D-4622-9D4D-47BDDDF34F34}"/>
              </a:ext>
            </a:extLst>
          </p:cNvPr>
          <p:cNvSpPr txBox="1"/>
          <p:nvPr/>
        </p:nvSpPr>
        <p:spPr>
          <a:xfrm>
            <a:off x="7986044" y="4754907"/>
            <a:ext cx="22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picoplancton fototrofo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48384AF-AAA8-4C02-878D-F9F557246EBE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54AF09E-45CF-4D53-B3B5-5B49EF96AE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olo 3">
            <a:extLst>
              <a:ext uri="{FF2B5EF4-FFF2-40B4-BE49-F238E27FC236}">
                <a16:creationId xmlns:a16="http://schemas.microsoft.com/office/drawing/2014/main" id="{E1420AD2-CA07-4397-88B6-44FF4437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31" y="1183395"/>
            <a:ext cx="9885582" cy="836894"/>
          </a:xfrm>
        </p:spPr>
        <p:txBody>
          <a:bodyPr/>
          <a:lstStyle/>
          <a:p>
            <a:r>
              <a:rPr lang="it-IT" dirty="0"/>
              <a:t>Porto di Bastia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48384AF-AAA8-4C02-878D-F9F557246EBE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17F9B57-D3C3-4976-BA36-BBC8DADCC5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39" y="2243222"/>
            <a:ext cx="7218876" cy="510498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DB75C1-62FA-441F-A56C-547710856528}"/>
              </a:ext>
            </a:extLst>
          </p:cNvPr>
          <p:cNvSpPr txBox="1"/>
          <p:nvPr/>
        </p:nvSpPr>
        <p:spPr>
          <a:xfrm>
            <a:off x="7675648" y="2346143"/>
            <a:ext cx="2069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Picoplancton</a:t>
            </a:r>
          </a:p>
          <a:p>
            <a:pPr algn="ctr"/>
            <a:r>
              <a:rPr lang="it-IT" sz="2800" dirty="0"/>
              <a:t>fototrofo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D6A6B1E-DCC2-4020-9CCA-948BFE81B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1E8B03D-1C81-4D8F-BBF9-C0BF2CA5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Picoplancton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2B231-2AC8-4EC7-8DA4-DF306BD6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5" y="2342674"/>
            <a:ext cx="9878824" cy="4890606"/>
          </a:xfrm>
        </p:spPr>
        <p:txBody>
          <a:bodyPr>
            <a:noAutofit/>
          </a:bodyPr>
          <a:lstStyle/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Picoplancton fototrofo, </a:t>
            </a:r>
            <a:r>
              <a:rPr lang="it-IT" sz="2000" dirty="0"/>
              <a:t>responsabile di una frazione significativa della produzione primaria in molti ambienti pelagici.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Picoplancton eterotrofo</a:t>
            </a:r>
            <a:r>
              <a:rPr lang="it-IT" sz="2000" dirty="0"/>
              <a:t>, elemento essenziale della rete trofica, come decompositori rende disponibile l’azoto ed il fosforo per il fitoplancton e convoglia il carbonio organico disciolto nella biomassa dei livelli trofici superiori. 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L’abbondanza del picoplancton costituisce pertanto un indicatore dello </a:t>
            </a:r>
            <a:r>
              <a:rPr lang="it-IT" sz="2000" b="1" dirty="0"/>
              <a:t>stato trofico </a:t>
            </a:r>
            <a:r>
              <a:rPr lang="it-IT" sz="2000" dirty="0"/>
              <a:t>di un ambiente marino.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Grazie ai loro alti tassi di crescita, i procarioti mostrano una risposta rapida ai cambiamenti ambientali e alle perturbazioni.</a:t>
            </a:r>
          </a:p>
          <a:p>
            <a:pPr marL="449263" indent="-449263" algn="just">
              <a:buClr>
                <a:srgbClr val="98C222"/>
              </a:buClr>
              <a:buFont typeface="Wingdings" panose="05000000000000000000" pitchFamily="2" charset="2"/>
              <a:buChar char="§"/>
            </a:pPr>
            <a:r>
              <a:rPr lang="it-IT" sz="2000" b="1" dirty="0"/>
              <a:t>Indicatori precoci </a:t>
            </a:r>
            <a:r>
              <a:rPr lang="it-IT" sz="2000" dirty="0"/>
              <a:t>della qualità delle acque marine.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2CD46C7-41BD-4AC3-A935-20218ED261BD}"/>
              </a:ext>
            </a:extLst>
          </p:cNvPr>
          <p:cNvSpPr/>
          <p:nvPr/>
        </p:nvSpPr>
        <p:spPr>
          <a:xfrm>
            <a:off x="8373979" y="208547"/>
            <a:ext cx="1907960" cy="102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6A367EA-0D43-4482-A9C2-05E925D8BEBA}"/>
              </a:ext>
            </a:extLst>
          </p:cNvPr>
          <p:cNvSpPr/>
          <p:nvPr/>
        </p:nvSpPr>
        <p:spPr>
          <a:xfrm>
            <a:off x="9224210" y="210051"/>
            <a:ext cx="1300390" cy="123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7374D0-D6EC-45E8-8A17-2CE07EBE3609}"/>
              </a:ext>
            </a:extLst>
          </p:cNvPr>
          <p:cNvSpPr txBox="1"/>
          <p:nvPr/>
        </p:nvSpPr>
        <p:spPr>
          <a:xfrm>
            <a:off x="4386018" y="282699"/>
            <a:ext cx="47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Tamburini E, </a:t>
            </a:r>
            <a:r>
              <a:rPr lang="en-GB" sz="1600" b="1" i="1" dirty="0" err="1"/>
              <a:t>Lussu</a:t>
            </a:r>
            <a:r>
              <a:rPr lang="en-GB" sz="1600" b="1" i="1" dirty="0"/>
              <a:t> R - </a:t>
            </a:r>
            <a:r>
              <a:rPr lang="it-IT" sz="1600" b="1" i="1" dirty="0"/>
              <a:t>Microrganismi nella valutazione </a:t>
            </a:r>
            <a:br>
              <a:rPr lang="it-IT" sz="1600" b="1" i="1" dirty="0"/>
            </a:br>
            <a:r>
              <a:rPr lang="it-IT" sz="1600" b="1" i="1" dirty="0"/>
              <a:t>della qualità delle acque portuali</a:t>
            </a:r>
            <a:endParaRPr lang="en-GB" sz="1600" b="1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66B8AB1-E852-42B7-9839-53A85018F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61" y="250995"/>
            <a:ext cx="762766" cy="7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1195</Words>
  <Application>Microsoft Office PowerPoint</Application>
  <PresentationFormat>Personalizzato</PresentationFormat>
  <Paragraphs>127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Arial</vt:lpstr>
      <vt:lpstr>Calibri</vt:lpstr>
      <vt:lpstr>Candara</vt:lpstr>
      <vt:lpstr>Monserrat Regular</vt:lpstr>
      <vt:lpstr>Montserrat</vt:lpstr>
      <vt:lpstr>Montserrat Regular</vt:lpstr>
      <vt:lpstr>Open Sans Bold</vt:lpstr>
      <vt:lpstr>Open Sans Light</vt:lpstr>
      <vt:lpstr>Wingdings</vt:lpstr>
      <vt:lpstr>Tema di Office</vt:lpstr>
      <vt:lpstr>Microrganismi nella valutazione  della qualità delle acque portuali </vt:lpstr>
      <vt:lpstr>Batteri marini </vt:lpstr>
      <vt:lpstr>Presentazione standard di PowerPoint</vt:lpstr>
      <vt:lpstr>Monitoraggio</vt:lpstr>
      <vt:lpstr>Monitoraggio</vt:lpstr>
      <vt:lpstr>Porto di Bastia</vt:lpstr>
      <vt:lpstr>Porto di Bastia</vt:lpstr>
      <vt:lpstr>Porto di Bastia</vt:lpstr>
      <vt:lpstr>Picoplancton</vt:lpstr>
      <vt:lpstr>Vita nel mare</vt:lpstr>
      <vt:lpstr>Monitoraggio</vt:lpstr>
      <vt:lpstr>Presentazione standard di PowerPoint</vt:lpstr>
      <vt:lpstr>Batteri degradatori di idrocarburi</vt:lpstr>
      <vt:lpstr>Porto di Cagliari</vt:lpstr>
      <vt:lpstr>Disperdenti</vt:lpstr>
      <vt:lpstr>Azione pilota</vt:lpstr>
      <vt:lpstr>Azione pilota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Vania Statzu</dc:creator>
  <cp:lastModifiedBy>Mattia Soi</cp:lastModifiedBy>
  <cp:revision>82</cp:revision>
  <dcterms:created xsi:type="dcterms:W3CDTF">2018-06-17T20:40:55Z</dcterms:created>
  <dcterms:modified xsi:type="dcterms:W3CDTF">2021-07-09T08:42:35Z</dcterms:modified>
</cp:coreProperties>
</file>