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media/image9.png" ContentType="image/png"/>
  <Override PartName="/ppt/media/image57.png" ContentType="image/png"/>
  <Override PartName="/ppt/media/image1.png" ContentType="image/png"/>
  <Override PartName="/ppt/media/image58.png" ContentType="image/png"/>
  <Override PartName="/ppt/media/image2.png" ContentType="image/png"/>
  <Override PartName="/ppt/media/image59.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49.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60.png" ContentType="image/png"/>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10.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14.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pic>
        <p:nvPicPr>
          <p:cNvPr id="34" name="" descr=""/>
          <p:cNvPicPr/>
          <p:nvPr/>
        </p:nvPicPr>
        <p:blipFill>
          <a:blip r:embed="rId2"/>
          <a:stretch/>
        </p:blipFill>
        <p:spPr>
          <a:xfrm>
            <a:off x="2079000" y="1604520"/>
            <a:ext cx="4984920" cy="3977280"/>
          </a:xfrm>
          <a:prstGeom prst="rect">
            <a:avLst/>
          </a:prstGeom>
          <a:ln>
            <a:noFill/>
          </a:ln>
        </p:spPr>
      </p:pic>
      <p:pic>
        <p:nvPicPr>
          <p:cNvPr id="35"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42"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44" name="PlaceHolder 2"/>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46"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47" name="PlaceHolder 3"/>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51"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52" name="PlaceHolder 3"/>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53" name="PlaceHolder 4"/>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55"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56"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57"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59"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60"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61" name="PlaceHolder 4"/>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457200" y="160452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64" name="PlaceHolder 3"/>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66"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68"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69" name="PlaceHolder 5"/>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71" name="PlaceHolder 2"/>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72" name="PlaceHolder 3"/>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pic>
        <p:nvPicPr>
          <p:cNvPr id="73" name="" descr=""/>
          <p:cNvPicPr/>
          <p:nvPr/>
        </p:nvPicPr>
        <p:blipFill>
          <a:blip r:embed="rId2"/>
          <a:stretch/>
        </p:blipFill>
        <p:spPr>
          <a:xfrm>
            <a:off x="2079000" y="1604520"/>
            <a:ext cx="4984920" cy="3977280"/>
          </a:xfrm>
          <a:prstGeom prst="rect">
            <a:avLst/>
          </a:prstGeom>
          <a:ln>
            <a:noFill/>
          </a:ln>
        </p:spPr>
      </p:pic>
      <p:pic>
        <p:nvPicPr>
          <p:cNvPr id="74" name="" descr=""/>
          <p:cNvPicPr/>
          <p:nvPr/>
        </p:nvPicPr>
        <p:blipFill>
          <a:blip r:embed="rId3"/>
          <a:stretch/>
        </p:blipFill>
        <p:spPr>
          <a:xfrm>
            <a:off x="207900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81"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83" name="PlaceHolder 2"/>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85"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86" name="PlaceHolder 3"/>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90"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91" name="PlaceHolder 3"/>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92" name="PlaceHolder 4"/>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94"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95"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96"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98"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99"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00" name="PlaceHolder 4"/>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02" name="PlaceHolder 2"/>
          <p:cNvSpPr>
            <a:spLocks noGrp="1"/>
          </p:cNvSpPr>
          <p:nvPr>
            <p:ph type="body"/>
          </p:nvPr>
        </p:nvSpPr>
        <p:spPr>
          <a:xfrm>
            <a:off x="457200" y="160452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03" name="PlaceHolder 3"/>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05"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06"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07"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08" name="PlaceHolder 5"/>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10" name="PlaceHolder 2"/>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11" name="PlaceHolder 3"/>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pic>
        <p:nvPicPr>
          <p:cNvPr id="112" name="" descr=""/>
          <p:cNvPicPr/>
          <p:nvPr/>
        </p:nvPicPr>
        <p:blipFill>
          <a:blip r:embed="rId2"/>
          <a:stretch/>
        </p:blipFill>
        <p:spPr>
          <a:xfrm>
            <a:off x="2079000" y="1604520"/>
            <a:ext cx="4984920" cy="3977280"/>
          </a:xfrm>
          <a:prstGeom prst="rect">
            <a:avLst/>
          </a:prstGeom>
          <a:ln>
            <a:noFill/>
          </a:ln>
        </p:spPr>
      </p:pic>
      <p:pic>
        <p:nvPicPr>
          <p:cNvPr id="113" name="" descr=""/>
          <p:cNvPicPr/>
          <p:nvPr/>
        </p:nvPicPr>
        <p:blipFill>
          <a:blip r:embed="rId3"/>
          <a:stretch/>
        </p:blipFill>
        <p:spPr>
          <a:xfrm>
            <a:off x="2079000" y="1604520"/>
            <a:ext cx="4984920" cy="3977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20"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22" name="PlaceHolder 2"/>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24"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25" name="PlaceHolder 3"/>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29"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30" name="PlaceHolder 3"/>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31" name="PlaceHolder 4"/>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33"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34"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35"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37"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38"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39" name="PlaceHolder 4"/>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41" name="PlaceHolder 2"/>
          <p:cNvSpPr>
            <a:spLocks noGrp="1"/>
          </p:cNvSpPr>
          <p:nvPr>
            <p:ph type="body"/>
          </p:nvPr>
        </p:nvSpPr>
        <p:spPr>
          <a:xfrm>
            <a:off x="457200" y="160452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42" name="PlaceHolder 3"/>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44"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45"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46"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47" name="PlaceHolder 5"/>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49" name="PlaceHolder 2"/>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50" name="PlaceHolder 3"/>
          <p:cNvSpPr>
            <a:spLocks noGrp="1"/>
          </p:cNvSpPr>
          <p:nvPr>
            <p:ph type="body"/>
          </p:nvPr>
        </p:nvSpPr>
        <p:spPr>
          <a:xfrm>
            <a:off x="457200" y="1604520"/>
            <a:ext cx="822924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pic>
        <p:nvPicPr>
          <p:cNvPr id="151" name="" descr=""/>
          <p:cNvPicPr/>
          <p:nvPr/>
        </p:nvPicPr>
        <p:blipFill>
          <a:blip r:embed="rId2"/>
          <a:stretch/>
        </p:blipFill>
        <p:spPr>
          <a:xfrm>
            <a:off x="2079000" y="1604520"/>
            <a:ext cx="4984920" cy="3977280"/>
          </a:xfrm>
          <a:prstGeom prst="rect">
            <a:avLst/>
          </a:prstGeom>
          <a:ln>
            <a:noFill/>
          </a:ln>
        </p:spPr>
      </p:pic>
      <p:pic>
        <p:nvPicPr>
          <p:cNvPr id="152" name="" descr=""/>
          <p:cNvPicPr/>
          <p:nvPr/>
        </p:nvPicPr>
        <p:blipFill>
          <a:blip r:embed="rId3"/>
          <a:stretch/>
        </p:blipFill>
        <p:spPr>
          <a:xfrm>
            <a:off x="2079000" y="1604520"/>
            <a:ext cx="4984920" cy="397728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it-IT"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it-IT" sz="4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p>
            <a:endParaRPr b="0" lang="it-IT"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solidFill>
                  <a:srgbClr val="000000"/>
                </a:solidFill>
                <a:uFill>
                  <a:solidFill>
                    <a:srgbClr val="ffffff"/>
                  </a:solidFill>
                </a:uFill>
                <a:latin typeface="Arial"/>
              </a:rPr>
              <a:t>Fai clic per modificare il formato del testo del titolo</a:t>
            </a:r>
            <a:endParaRPr b="0" lang="it-IT" sz="4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it-IT" sz="3200" spc="-1" strike="noStrike">
                <a:solidFill>
                  <a:srgbClr val="000000"/>
                </a:solidFill>
                <a:uFill>
                  <a:solidFill>
                    <a:srgbClr val="ffffff"/>
                  </a:solidFill>
                </a:uFill>
                <a:latin typeface="Arial"/>
              </a:rPr>
              <a:t>Fai clic per modificare il formato del testo della struttura</a:t>
            </a:r>
            <a:endParaRPr b="0" lang="it-IT"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it-IT" sz="2800" spc="-1" strike="noStrike">
                <a:solidFill>
                  <a:srgbClr val="000000"/>
                </a:solidFill>
                <a:uFill>
                  <a:solidFill>
                    <a:srgbClr val="ffffff"/>
                  </a:solidFill>
                </a:uFill>
                <a:latin typeface="Arial"/>
              </a:rPr>
              <a:t>Secondo livello struttura</a:t>
            </a:r>
            <a:endParaRPr b="0" lang="it-IT"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it-IT" sz="2400" spc="-1" strike="noStrike">
                <a:solidFill>
                  <a:srgbClr val="000000"/>
                </a:solidFill>
                <a:uFill>
                  <a:solidFill>
                    <a:srgbClr val="ffffff"/>
                  </a:solidFill>
                </a:uFill>
                <a:latin typeface="Arial"/>
              </a:rPr>
              <a:t>Terzo livello struttura</a:t>
            </a:r>
            <a:endParaRPr b="0" lang="it-IT"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it-IT" sz="2000" spc="-1" strike="noStrike">
                <a:solidFill>
                  <a:srgbClr val="000000"/>
                </a:solidFill>
                <a:uFill>
                  <a:solidFill>
                    <a:srgbClr val="ffffff"/>
                  </a:solidFill>
                </a:uFill>
                <a:latin typeface="Arial"/>
              </a:rPr>
              <a:t>Quarto livello struttura</a:t>
            </a:r>
            <a:endParaRPr b="0" lang="it-IT"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Quinto livello struttura</a:t>
            </a:r>
            <a:endParaRPr b="0"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Sesto livello struttura</a:t>
            </a:r>
            <a:endParaRPr b="0"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Settimo livello struttura</a:t>
            </a:r>
            <a:endParaRPr b="0"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6" name="Google Shape;7;p2" descr=""/>
          <p:cNvPicPr/>
          <p:nvPr/>
        </p:nvPicPr>
        <p:blipFill>
          <a:blip r:embed="rId2"/>
          <a:stretch/>
        </p:blipFill>
        <p:spPr>
          <a:xfrm>
            <a:off x="2853360" y="6234120"/>
            <a:ext cx="3433680" cy="539640"/>
          </a:xfrm>
          <a:prstGeom prst="rect">
            <a:avLst/>
          </a:prstGeom>
          <a:ln>
            <a:noFill/>
          </a:ln>
        </p:spPr>
      </p:pic>
      <p:sp>
        <p:nvSpPr>
          <p:cNvPr id="37" name="CustomShape 1"/>
          <p:cNvSpPr/>
          <p:nvPr/>
        </p:nvSpPr>
        <p:spPr>
          <a:xfrm>
            <a:off x="6580800" y="6105960"/>
            <a:ext cx="1643400" cy="550080"/>
          </a:xfrm>
          <a:prstGeom prst="rect">
            <a:avLst/>
          </a:prstGeom>
          <a:noFill/>
          <a:ln>
            <a:noFill/>
          </a:ln>
        </p:spPr>
        <p:style>
          <a:lnRef idx="0"/>
          <a:fillRef idx="0"/>
          <a:effectRef idx="0"/>
          <a:fontRef idx="minor"/>
        </p:style>
        <p:txBody>
          <a:bodyPr lIns="90000" rIns="90000" tIns="91440" bIns="91440"/>
          <a:p>
            <a:pPr>
              <a:lnSpc>
                <a:spcPct val="120000"/>
              </a:lnSpc>
            </a:pPr>
            <a:r>
              <a:rPr b="0" lang="it-IT" sz="1200" spc="-1" strike="noStrike">
                <a:solidFill>
                  <a:srgbClr val="558ed5"/>
                </a:solidFill>
                <a:uFill>
                  <a:solidFill>
                    <a:srgbClr val="ffffff"/>
                  </a:solidFill>
                </a:uFill>
                <a:latin typeface="Arial"/>
                <a:ea typeface="Arial"/>
              </a:rPr>
              <a:t>MARE PIÙ SICURO</a:t>
            </a:r>
            <a:endParaRPr b="0" lang="it-IT" sz="1800" spc="-1" strike="noStrike">
              <a:solidFill>
                <a:srgbClr val="000000"/>
              </a:solidFill>
              <a:uFill>
                <a:solidFill>
                  <a:srgbClr val="ffffff"/>
                </a:solidFill>
              </a:uFill>
              <a:latin typeface="Arial"/>
            </a:endParaRPr>
          </a:p>
          <a:p>
            <a:pPr>
              <a:lnSpc>
                <a:spcPct val="120000"/>
              </a:lnSpc>
            </a:pPr>
            <a:r>
              <a:rPr b="0" lang="it-IT" sz="1200" spc="-1" strike="noStrike">
                <a:solidFill>
                  <a:srgbClr val="000090"/>
                </a:solidFill>
                <a:uFill>
                  <a:solidFill>
                    <a:srgbClr val="ffffff"/>
                  </a:solidFill>
                </a:uFill>
                <a:latin typeface="Arial"/>
                <a:ea typeface="Arial"/>
              </a:rPr>
              <a:t>MER PLUS SÛRE</a:t>
            </a:r>
            <a:endParaRPr b="0" lang="it-IT" sz="1800" spc="-1" strike="noStrike">
              <a:solidFill>
                <a:srgbClr val="000000"/>
              </a:solidFill>
              <a:uFill>
                <a:solidFill>
                  <a:srgbClr val="ffffff"/>
                </a:solidFill>
              </a:uFill>
              <a:latin typeface="Arial"/>
            </a:endParaRPr>
          </a:p>
        </p:txBody>
      </p:sp>
      <p:pic>
        <p:nvPicPr>
          <p:cNvPr id="38" name="Google Shape;9;p2" descr=""/>
          <p:cNvPicPr/>
          <p:nvPr/>
        </p:nvPicPr>
        <p:blipFill>
          <a:blip r:embed="rId3"/>
          <a:stretch/>
        </p:blipFill>
        <p:spPr>
          <a:xfrm>
            <a:off x="0" y="6030000"/>
            <a:ext cx="9140400" cy="72360"/>
          </a:xfrm>
          <a:prstGeom prst="rect">
            <a:avLst/>
          </a:prstGeom>
          <a:ln>
            <a:noFill/>
          </a:ln>
        </p:spPr>
      </p:pic>
      <p:sp>
        <p:nvSpPr>
          <p:cNvPr id="39" name="PlaceHolder 2"/>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solidFill>
                  <a:srgbClr val="000000"/>
                </a:solidFill>
                <a:uFill>
                  <a:solidFill>
                    <a:srgbClr val="ffffff"/>
                  </a:solidFill>
                </a:uFill>
                <a:latin typeface="Arial"/>
              </a:rPr>
              <a:t>Fai clic per modificare il formato del testo del titolo</a:t>
            </a:r>
            <a:endParaRPr b="0" lang="it-IT" sz="4400" spc="-1" strike="noStrike">
              <a:solidFill>
                <a:srgbClr val="000000"/>
              </a:solidFill>
              <a:uFill>
                <a:solidFill>
                  <a:srgbClr val="ffffff"/>
                </a:solidFill>
              </a:uFill>
              <a:latin typeface="Arial"/>
            </a:endParaRPr>
          </a:p>
        </p:txBody>
      </p:sp>
      <p:sp>
        <p:nvSpPr>
          <p:cNvPr id="40" name="PlaceHolder 3"/>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it-IT" sz="3200" spc="-1" strike="noStrike">
                <a:solidFill>
                  <a:srgbClr val="000000"/>
                </a:solidFill>
                <a:uFill>
                  <a:solidFill>
                    <a:srgbClr val="ffffff"/>
                  </a:solidFill>
                </a:uFill>
                <a:latin typeface="Arial"/>
              </a:rPr>
              <a:t>Fai clic per modificare il formato del testo della struttura</a:t>
            </a:r>
            <a:endParaRPr b="0" lang="it-IT"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it-IT" sz="2800" spc="-1" strike="noStrike">
                <a:solidFill>
                  <a:srgbClr val="000000"/>
                </a:solidFill>
                <a:uFill>
                  <a:solidFill>
                    <a:srgbClr val="ffffff"/>
                  </a:solidFill>
                </a:uFill>
                <a:latin typeface="Arial"/>
              </a:rPr>
              <a:t>Secondo livello struttura</a:t>
            </a:r>
            <a:endParaRPr b="0" lang="it-IT"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it-IT" sz="2400" spc="-1" strike="noStrike">
                <a:solidFill>
                  <a:srgbClr val="000000"/>
                </a:solidFill>
                <a:uFill>
                  <a:solidFill>
                    <a:srgbClr val="ffffff"/>
                  </a:solidFill>
                </a:uFill>
                <a:latin typeface="Arial"/>
              </a:rPr>
              <a:t>Terzo livello struttura</a:t>
            </a:r>
            <a:endParaRPr b="0" lang="it-IT"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it-IT" sz="2000" spc="-1" strike="noStrike">
                <a:solidFill>
                  <a:srgbClr val="000000"/>
                </a:solidFill>
                <a:uFill>
                  <a:solidFill>
                    <a:srgbClr val="ffffff"/>
                  </a:solidFill>
                </a:uFill>
                <a:latin typeface="Arial"/>
              </a:rPr>
              <a:t>Quarto livello struttura</a:t>
            </a:r>
            <a:endParaRPr b="0" lang="it-IT"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Quinto livello struttura</a:t>
            </a:r>
            <a:endParaRPr b="0"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Sesto livello struttura</a:t>
            </a:r>
            <a:endParaRPr b="0"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Settimo livello struttura</a:t>
            </a:r>
            <a:endParaRPr b="0"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5" name="Google Shape;7;p2" descr=""/>
          <p:cNvPicPr/>
          <p:nvPr/>
        </p:nvPicPr>
        <p:blipFill>
          <a:blip r:embed="rId2"/>
          <a:stretch/>
        </p:blipFill>
        <p:spPr>
          <a:xfrm>
            <a:off x="2853360" y="6234120"/>
            <a:ext cx="3433320" cy="539280"/>
          </a:xfrm>
          <a:prstGeom prst="rect">
            <a:avLst/>
          </a:prstGeom>
          <a:ln>
            <a:noFill/>
          </a:ln>
        </p:spPr>
      </p:pic>
      <p:sp>
        <p:nvSpPr>
          <p:cNvPr id="76" name="CustomShape 1"/>
          <p:cNvSpPr/>
          <p:nvPr/>
        </p:nvSpPr>
        <p:spPr>
          <a:xfrm>
            <a:off x="6580800" y="6173640"/>
            <a:ext cx="2484000" cy="482040"/>
          </a:xfrm>
          <a:prstGeom prst="rect">
            <a:avLst/>
          </a:prstGeom>
          <a:noFill/>
          <a:ln>
            <a:noFill/>
          </a:ln>
        </p:spPr>
        <p:style>
          <a:lnRef idx="0"/>
          <a:fillRef idx="0"/>
          <a:effectRef idx="0"/>
          <a:fontRef idx="minor"/>
        </p:style>
        <p:txBody>
          <a:bodyPr lIns="90000" rIns="90000" tIns="91440" bIns="91440"/>
          <a:p>
            <a:pPr>
              <a:lnSpc>
                <a:spcPct val="120000"/>
              </a:lnSpc>
            </a:pPr>
            <a:r>
              <a:rPr b="0" lang="it-IT" sz="1200" spc="-1" strike="noStrike">
                <a:solidFill>
                  <a:srgbClr val="558ed5"/>
                </a:solidFill>
                <a:uFill>
                  <a:solidFill>
                    <a:srgbClr val="ffffff"/>
                  </a:solidFill>
                </a:uFill>
                <a:latin typeface="Arial"/>
                <a:ea typeface="Arial"/>
              </a:rPr>
              <a:t>MARE PIÙ SICURO</a:t>
            </a:r>
            <a:endParaRPr b="0" lang="it-IT" sz="1800" spc="-1" strike="noStrike">
              <a:solidFill>
                <a:srgbClr val="000000"/>
              </a:solidFill>
              <a:uFill>
                <a:solidFill>
                  <a:srgbClr val="ffffff"/>
                </a:solidFill>
              </a:uFill>
              <a:latin typeface="Arial"/>
            </a:endParaRPr>
          </a:p>
          <a:p>
            <a:pPr>
              <a:lnSpc>
                <a:spcPct val="120000"/>
              </a:lnSpc>
            </a:pPr>
            <a:r>
              <a:rPr b="0" lang="it-IT" sz="1200" spc="-1" strike="noStrike">
                <a:solidFill>
                  <a:srgbClr val="000090"/>
                </a:solidFill>
                <a:uFill>
                  <a:solidFill>
                    <a:srgbClr val="ffffff"/>
                  </a:solidFill>
                </a:uFill>
                <a:latin typeface="Arial"/>
                <a:ea typeface="Arial"/>
              </a:rPr>
              <a:t>MER PLUS SÛRE</a:t>
            </a:r>
            <a:endParaRPr b="0" lang="it-IT" sz="1800" spc="-1" strike="noStrike">
              <a:solidFill>
                <a:srgbClr val="000000"/>
              </a:solidFill>
              <a:uFill>
                <a:solidFill>
                  <a:srgbClr val="ffffff"/>
                </a:solidFill>
              </a:uFill>
              <a:latin typeface="Arial"/>
            </a:endParaRPr>
          </a:p>
        </p:txBody>
      </p:sp>
      <p:pic>
        <p:nvPicPr>
          <p:cNvPr id="77" name="Google Shape;9;p2" descr=""/>
          <p:cNvPicPr/>
          <p:nvPr/>
        </p:nvPicPr>
        <p:blipFill>
          <a:blip r:embed="rId3"/>
          <a:stretch/>
        </p:blipFill>
        <p:spPr>
          <a:xfrm>
            <a:off x="0" y="6030000"/>
            <a:ext cx="9140040" cy="72000"/>
          </a:xfrm>
          <a:prstGeom prst="rect">
            <a:avLst/>
          </a:prstGeom>
          <a:ln>
            <a:noFill/>
          </a:ln>
        </p:spPr>
      </p:pic>
      <p:sp>
        <p:nvSpPr>
          <p:cNvPr id="78" name="PlaceHolder 2"/>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solidFill>
                  <a:srgbClr val="000000"/>
                </a:solidFill>
                <a:uFill>
                  <a:solidFill>
                    <a:srgbClr val="ffffff"/>
                  </a:solidFill>
                </a:uFill>
                <a:latin typeface="Arial"/>
              </a:rPr>
              <a:t>Fai clic per modificare il formato del testo del titolo</a:t>
            </a:r>
            <a:endParaRPr b="0" lang="it-IT" sz="4400" spc="-1" strike="noStrike">
              <a:solidFill>
                <a:srgbClr val="000000"/>
              </a:solidFill>
              <a:uFill>
                <a:solidFill>
                  <a:srgbClr val="ffffff"/>
                </a:solidFill>
              </a:uFill>
              <a:latin typeface="Arial"/>
            </a:endParaRPr>
          </a:p>
        </p:txBody>
      </p:sp>
      <p:sp>
        <p:nvSpPr>
          <p:cNvPr id="79" name="PlaceHolder 3"/>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it-IT" sz="3200" spc="-1" strike="noStrike">
                <a:solidFill>
                  <a:srgbClr val="000000"/>
                </a:solidFill>
                <a:uFill>
                  <a:solidFill>
                    <a:srgbClr val="ffffff"/>
                  </a:solidFill>
                </a:uFill>
                <a:latin typeface="Arial"/>
              </a:rPr>
              <a:t>Fai clic per modificare il formato del testo della struttura</a:t>
            </a:r>
            <a:endParaRPr b="0" lang="it-IT"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it-IT" sz="2800" spc="-1" strike="noStrike">
                <a:solidFill>
                  <a:srgbClr val="000000"/>
                </a:solidFill>
                <a:uFill>
                  <a:solidFill>
                    <a:srgbClr val="ffffff"/>
                  </a:solidFill>
                </a:uFill>
                <a:latin typeface="Arial"/>
              </a:rPr>
              <a:t>Secondo livello struttura</a:t>
            </a:r>
            <a:endParaRPr b="0" lang="it-IT"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it-IT" sz="2400" spc="-1" strike="noStrike">
                <a:solidFill>
                  <a:srgbClr val="000000"/>
                </a:solidFill>
                <a:uFill>
                  <a:solidFill>
                    <a:srgbClr val="ffffff"/>
                  </a:solidFill>
                </a:uFill>
                <a:latin typeface="Arial"/>
              </a:rPr>
              <a:t>Terzo livello struttura</a:t>
            </a:r>
            <a:endParaRPr b="0" lang="it-IT"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it-IT" sz="2000" spc="-1" strike="noStrike">
                <a:solidFill>
                  <a:srgbClr val="000000"/>
                </a:solidFill>
                <a:uFill>
                  <a:solidFill>
                    <a:srgbClr val="ffffff"/>
                  </a:solidFill>
                </a:uFill>
                <a:latin typeface="Arial"/>
              </a:rPr>
              <a:t>Quarto livello struttura</a:t>
            </a:r>
            <a:endParaRPr b="0" lang="it-IT"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Quinto livello struttura</a:t>
            </a:r>
            <a:endParaRPr b="0"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Sesto livello struttura</a:t>
            </a:r>
            <a:endParaRPr b="0"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Settimo livello struttura</a:t>
            </a:r>
            <a:endParaRPr b="0"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14" name="Google Shape;7;p2" descr=""/>
          <p:cNvPicPr/>
          <p:nvPr/>
        </p:nvPicPr>
        <p:blipFill>
          <a:blip r:embed="rId2"/>
          <a:stretch/>
        </p:blipFill>
        <p:spPr>
          <a:xfrm>
            <a:off x="2853360" y="6234120"/>
            <a:ext cx="3435120" cy="541080"/>
          </a:xfrm>
          <a:prstGeom prst="rect">
            <a:avLst/>
          </a:prstGeom>
          <a:ln>
            <a:noFill/>
          </a:ln>
        </p:spPr>
      </p:pic>
      <p:sp>
        <p:nvSpPr>
          <p:cNvPr id="115" name="CustomShape 1"/>
          <p:cNvSpPr/>
          <p:nvPr/>
        </p:nvSpPr>
        <p:spPr>
          <a:xfrm>
            <a:off x="6580800" y="6105960"/>
            <a:ext cx="1644840" cy="551520"/>
          </a:xfrm>
          <a:prstGeom prst="rect">
            <a:avLst/>
          </a:prstGeom>
          <a:noFill/>
          <a:ln>
            <a:noFill/>
          </a:ln>
        </p:spPr>
        <p:style>
          <a:lnRef idx="0"/>
          <a:fillRef idx="0"/>
          <a:effectRef idx="0"/>
          <a:fontRef idx="minor"/>
        </p:style>
        <p:txBody>
          <a:bodyPr lIns="90000" rIns="90000" tIns="91440" bIns="91440"/>
          <a:p>
            <a:pPr>
              <a:lnSpc>
                <a:spcPct val="120000"/>
              </a:lnSpc>
            </a:pPr>
            <a:r>
              <a:rPr b="0" lang="it-IT" sz="1200" spc="-1" strike="noStrike">
                <a:solidFill>
                  <a:srgbClr val="558ed5"/>
                </a:solidFill>
                <a:uFill>
                  <a:solidFill>
                    <a:srgbClr val="ffffff"/>
                  </a:solidFill>
                </a:uFill>
                <a:latin typeface="Arial"/>
                <a:ea typeface="Arial"/>
              </a:rPr>
              <a:t>MARE PIÙ SICURO</a:t>
            </a:r>
            <a:endParaRPr b="0" lang="it-IT" sz="1800" spc="-1" strike="noStrike">
              <a:solidFill>
                <a:srgbClr val="000000"/>
              </a:solidFill>
              <a:uFill>
                <a:solidFill>
                  <a:srgbClr val="ffffff"/>
                </a:solidFill>
              </a:uFill>
              <a:latin typeface="Arial"/>
            </a:endParaRPr>
          </a:p>
          <a:p>
            <a:pPr>
              <a:lnSpc>
                <a:spcPct val="120000"/>
              </a:lnSpc>
            </a:pPr>
            <a:r>
              <a:rPr b="0" lang="it-IT" sz="1200" spc="-1" strike="noStrike">
                <a:solidFill>
                  <a:srgbClr val="000090"/>
                </a:solidFill>
                <a:uFill>
                  <a:solidFill>
                    <a:srgbClr val="ffffff"/>
                  </a:solidFill>
                </a:uFill>
                <a:latin typeface="Arial"/>
                <a:ea typeface="Arial"/>
              </a:rPr>
              <a:t>MER PLUS SÛRE</a:t>
            </a:r>
            <a:endParaRPr b="0" lang="it-IT" sz="1800" spc="-1" strike="noStrike">
              <a:solidFill>
                <a:srgbClr val="000000"/>
              </a:solidFill>
              <a:uFill>
                <a:solidFill>
                  <a:srgbClr val="ffffff"/>
                </a:solidFill>
              </a:uFill>
              <a:latin typeface="Arial"/>
            </a:endParaRPr>
          </a:p>
        </p:txBody>
      </p:sp>
      <p:pic>
        <p:nvPicPr>
          <p:cNvPr id="116" name="Google Shape;9;p2" descr=""/>
          <p:cNvPicPr/>
          <p:nvPr/>
        </p:nvPicPr>
        <p:blipFill>
          <a:blip r:embed="rId3"/>
          <a:stretch/>
        </p:blipFill>
        <p:spPr>
          <a:xfrm>
            <a:off x="0" y="6030000"/>
            <a:ext cx="9141840" cy="73800"/>
          </a:xfrm>
          <a:prstGeom prst="rect">
            <a:avLst/>
          </a:prstGeom>
          <a:ln>
            <a:noFill/>
          </a:ln>
        </p:spPr>
      </p:pic>
      <p:sp>
        <p:nvSpPr>
          <p:cNvPr id="117" name="PlaceHolder 2"/>
          <p:cNvSpPr>
            <a:spLocks noGrp="1"/>
          </p:cNvSpPr>
          <p:nvPr>
            <p:ph type="title"/>
          </p:nvPr>
        </p:nvSpPr>
        <p:spPr>
          <a:xfrm>
            <a:off x="457200" y="273600"/>
            <a:ext cx="8229240" cy="1144800"/>
          </a:xfrm>
          <a:prstGeom prst="rect">
            <a:avLst/>
          </a:prstGeom>
        </p:spPr>
        <p:txBody>
          <a:bodyPr lIns="0" rIns="0" tIns="0" bIns="0" anchor="ctr"/>
          <a:p>
            <a:pPr algn="ctr"/>
            <a:r>
              <a:rPr b="0" lang="it-IT" sz="4400" spc="-1" strike="noStrike">
                <a:solidFill>
                  <a:srgbClr val="000000"/>
                </a:solidFill>
                <a:uFill>
                  <a:solidFill>
                    <a:srgbClr val="ffffff"/>
                  </a:solidFill>
                </a:uFill>
                <a:latin typeface="Arial"/>
              </a:rPr>
              <a:t>Fai clic per modificare il formato del testo del titolo</a:t>
            </a:r>
            <a:endParaRPr b="0" lang="it-IT" sz="4400" spc="-1" strike="noStrike">
              <a:solidFill>
                <a:srgbClr val="000000"/>
              </a:solidFill>
              <a:uFill>
                <a:solidFill>
                  <a:srgbClr val="ffffff"/>
                </a:solidFill>
              </a:uFill>
              <a:latin typeface="Arial"/>
            </a:endParaRPr>
          </a:p>
        </p:txBody>
      </p:sp>
      <p:sp>
        <p:nvSpPr>
          <p:cNvPr id="118" name="PlaceHolder 3"/>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it-IT" sz="3200" spc="-1" strike="noStrike">
                <a:solidFill>
                  <a:srgbClr val="000000"/>
                </a:solidFill>
                <a:uFill>
                  <a:solidFill>
                    <a:srgbClr val="ffffff"/>
                  </a:solidFill>
                </a:uFill>
                <a:latin typeface="Arial"/>
              </a:rPr>
              <a:t>Fai clic per modificare il formato del testo della struttura</a:t>
            </a:r>
            <a:endParaRPr b="0" lang="it-IT"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it-IT" sz="2800" spc="-1" strike="noStrike">
                <a:solidFill>
                  <a:srgbClr val="000000"/>
                </a:solidFill>
                <a:uFill>
                  <a:solidFill>
                    <a:srgbClr val="ffffff"/>
                  </a:solidFill>
                </a:uFill>
                <a:latin typeface="Arial"/>
              </a:rPr>
              <a:t>Secondo livello struttura</a:t>
            </a:r>
            <a:endParaRPr b="0" lang="it-IT"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it-IT" sz="2400" spc="-1" strike="noStrike">
                <a:solidFill>
                  <a:srgbClr val="000000"/>
                </a:solidFill>
                <a:uFill>
                  <a:solidFill>
                    <a:srgbClr val="ffffff"/>
                  </a:solidFill>
                </a:uFill>
                <a:latin typeface="Arial"/>
              </a:rPr>
              <a:t>Terzo livello struttura</a:t>
            </a:r>
            <a:endParaRPr b="0" lang="it-IT"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it-IT" sz="2000" spc="-1" strike="noStrike">
                <a:solidFill>
                  <a:srgbClr val="000000"/>
                </a:solidFill>
                <a:uFill>
                  <a:solidFill>
                    <a:srgbClr val="ffffff"/>
                  </a:solidFill>
                </a:uFill>
                <a:latin typeface="Arial"/>
              </a:rPr>
              <a:t>Quarto livello struttura</a:t>
            </a:r>
            <a:endParaRPr b="0" lang="it-IT"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Quinto livello struttura</a:t>
            </a:r>
            <a:endParaRPr b="0" lang="it-IT"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Sesto livello struttura</a:t>
            </a:r>
            <a:endParaRPr b="0" lang="it-IT"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it-IT" sz="2000" spc="-1" strike="noStrike">
                <a:solidFill>
                  <a:srgbClr val="000000"/>
                </a:solidFill>
                <a:uFill>
                  <a:solidFill>
                    <a:srgbClr val="ffffff"/>
                  </a:solidFill>
                </a:uFill>
                <a:latin typeface="Arial"/>
              </a:rPr>
              <a:t>Settimo livello struttura</a:t>
            </a:r>
            <a:endParaRPr b="0" lang="it-IT"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3" name="Google Shape;19;p5" descr=""/>
          <p:cNvPicPr/>
          <p:nvPr/>
        </p:nvPicPr>
        <p:blipFill>
          <a:blip r:embed="rId1"/>
          <a:stretch/>
        </p:blipFill>
        <p:spPr>
          <a:xfrm>
            <a:off x="1929240" y="310320"/>
            <a:ext cx="5281560" cy="831600"/>
          </a:xfrm>
          <a:prstGeom prst="rect">
            <a:avLst/>
          </a:prstGeom>
          <a:ln>
            <a:noFill/>
          </a:ln>
        </p:spPr>
      </p:pic>
      <p:pic>
        <p:nvPicPr>
          <p:cNvPr id="154" name="Google Shape;20;p5" descr=""/>
          <p:cNvPicPr/>
          <p:nvPr/>
        </p:nvPicPr>
        <p:blipFill>
          <a:blip r:embed="rId2"/>
          <a:stretch/>
        </p:blipFill>
        <p:spPr>
          <a:xfrm>
            <a:off x="0" y="1289160"/>
            <a:ext cx="9140400" cy="72360"/>
          </a:xfrm>
          <a:prstGeom prst="rect">
            <a:avLst/>
          </a:prstGeom>
          <a:ln>
            <a:noFill/>
          </a:ln>
        </p:spPr>
      </p:pic>
      <p:pic>
        <p:nvPicPr>
          <p:cNvPr id="155" name="Google Shape;22;p5" descr=""/>
          <p:cNvPicPr/>
          <p:nvPr/>
        </p:nvPicPr>
        <p:blipFill>
          <a:blip r:embed="rId3"/>
          <a:stretch/>
        </p:blipFill>
        <p:spPr>
          <a:xfrm>
            <a:off x="3094920" y="2189520"/>
            <a:ext cx="2950560" cy="2950560"/>
          </a:xfrm>
          <a:prstGeom prst="rect">
            <a:avLst/>
          </a:prstGeom>
          <a:ln>
            <a:noFill/>
          </a:ln>
        </p:spPr>
      </p:pic>
      <p:pic>
        <p:nvPicPr>
          <p:cNvPr id="156" name="Google Shape;23;p5" descr=""/>
          <p:cNvPicPr/>
          <p:nvPr/>
        </p:nvPicPr>
        <p:blipFill>
          <a:blip r:embed="rId4"/>
          <a:stretch/>
        </p:blipFill>
        <p:spPr>
          <a:xfrm>
            <a:off x="4908600" y="3903120"/>
            <a:ext cx="678960" cy="651600"/>
          </a:xfrm>
          <a:prstGeom prst="rect">
            <a:avLst/>
          </a:prstGeom>
          <a:ln>
            <a:noFill/>
          </a:ln>
        </p:spPr>
      </p:pic>
      <p:pic>
        <p:nvPicPr>
          <p:cNvPr id="157" name="Google Shape;24;p5" descr=""/>
          <p:cNvPicPr/>
          <p:nvPr/>
        </p:nvPicPr>
        <p:blipFill>
          <a:blip r:embed="rId5"/>
          <a:stretch/>
        </p:blipFill>
        <p:spPr>
          <a:xfrm>
            <a:off x="3981240" y="4169880"/>
            <a:ext cx="678960" cy="695880"/>
          </a:xfrm>
          <a:prstGeom prst="rect">
            <a:avLst/>
          </a:prstGeom>
          <a:ln>
            <a:noFill/>
          </a:ln>
        </p:spPr>
      </p:pic>
      <p:pic>
        <p:nvPicPr>
          <p:cNvPr id="158" name="Google Shape;25;p5" descr=""/>
          <p:cNvPicPr/>
          <p:nvPr/>
        </p:nvPicPr>
        <p:blipFill>
          <a:blip r:embed="rId6"/>
          <a:stretch/>
        </p:blipFill>
        <p:spPr>
          <a:xfrm>
            <a:off x="3779640" y="2514240"/>
            <a:ext cx="651600" cy="651600"/>
          </a:xfrm>
          <a:prstGeom prst="rect">
            <a:avLst/>
          </a:prstGeom>
          <a:ln>
            <a:noFill/>
          </a:ln>
        </p:spPr>
      </p:pic>
      <p:pic>
        <p:nvPicPr>
          <p:cNvPr id="159" name="Google Shape;26;p5" descr=""/>
          <p:cNvPicPr/>
          <p:nvPr/>
        </p:nvPicPr>
        <p:blipFill>
          <a:blip r:embed="rId7"/>
          <a:stretch/>
        </p:blipFill>
        <p:spPr>
          <a:xfrm>
            <a:off x="3337560" y="3421440"/>
            <a:ext cx="704880" cy="722520"/>
          </a:xfrm>
          <a:prstGeom prst="rect">
            <a:avLst/>
          </a:prstGeom>
          <a:ln>
            <a:noFill/>
          </a:ln>
        </p:spPr>
      </p:pic>
      <p:sp>
        <p:nvSpPr>
          <p:cNvPr id="160" name="CustomShape 1"/>
          <p:cNvSpPr/>
          <p:nvPr/>
        </p:nvSpPr>
        <p:spPr>
          <a:xfrm>
            <a:off x="228600" y="1750680"/>
            <a:ext cx="2769840" cy="3536280"/>
          </a:xfrm>
          <a:prstGeom prst="rect">
            <a:avLst/>
          </a:prstGeom>
          <a:noFill/>
          <a:ln>
            <a:noFill/>
          </a:ln>
        </p:spPr>
        <p:style>
          <a:lnRef idx="0"/>
          <a:fillRef idx="0"/>
          <a:effectRef idx="0"/>
          <a:fontRef idx="minor"/>
        </p:style>
        <p:txBody>
          <a:bodyPr lIns="90000" rIns="90000" tIns="91440" bIns="91440" anchor="ctr"/>
          <a:p>
            <a:pPr algn="r">
              <a:lnSpc>
                <a:spcPct val="100000"/>
              </a:lnSpc>
            </a:pPr>
            <a:r>
              <a:rPr b="1" lang="it-IT" sz="2000" spc="-1" strike="noStrike">
                <a:solidFill>
                  <a:srgbClr val="558ed5"/>
                </a:solidFill>
                <a:uFill>
                  <a:solidFill>
                    <a:srgbClr val="ffffff"/>
                  </a:solidFill>
                </a:uFill>
                <a:latin typeface="Arial"/>
                <a:ea typeface="Arial"/>
              </a:rPr>
              <a:t>Sistema transfrontaliero per la sicurezza in mare contro i rischi della navigazione e la salvaguardia dell’ambiente marino</a:t>
            </a:r>
            <a:endParaRPr b="0" lang="it-IT" sz="1800" spc="-1" strike="noStrike">
              <a:solidFill>
                <a:srgbClr val="000000"/>
              </a:solidFill>
              <a:uFill>
                <a:solidFill>
                  <a:srgbClr val="ffffff"/>
                </a:solidFill>
              </a:uFill>
              <a:latin typeface="Arial"/>
            </a:endParaRPr>
          </a:p>
        </p:txBody>
      </p:sp>
      <p:sp>
        <p:nvSpPr>
          <p:cNvPr id="161" name="CustomShape 2"/>
          <p:cNvSpPr/>
          <p:nvPr/>
        </p:nvSpPr>
        <p:spPr>
          <a:xfrm>
            <a:off x="6141960" y="1750680"/>
            <a:ext cx="2769840" cy="3536280"/>
          </a:xfrm>
          <a:prstGeom prst="rect">
            <a:avLst/>
          </a:prstGeom>
          <a:noFill/>
          <a:ln>
            <a:noFill/>
          </a:ln>
        </p:spPr>
        <p:style>
          <a:lnRef idx="0"/>
          <a:fillRef idx="0"/>
          <a:effectRef idx="0"/>
          <a:fontRef idx="minor"/>
        </p:style>
        <p:txBody>
          <a:bodyPr lIns="90000" rIns="90000" tIns="91440" bIns="91440" anchor="ctr"/>
          <a:p>
            <a:pPr>
              <a:lnSpc>
                <a:spcPct val="100000"/>
              </a:lnSpc>
            </a:pPr>
            <a:r>
              <a:rPr b="1" lang="it-IT" sz="2000" spc="-1" strike="noStrike">
                <a:solidFill>
                  <a:srgbClr val="000090"/>
                </a:solidFill>
                <a:uFill>
                  <a:solidFill>
                    <a:srgbClr val="ffffff"/>
                  </a:solidFill>
                </a:uFill>
                <a:latin typeface="Arial"/>
                <a:ea typeface="Arial"/>
              </a:rPr>
              <a:t>Système transfrontalier de sécurité en mer contre les risques de la navigation et la préservation du milieu marin</a:t>
            </a:r>
            <a:endParaRPr b="0" lang="it-IT" sz="1800" spc="-1" strike="noStrike">
              <a:solidFill>
                <a:srgbClr val="000000"/>
              </a:solidFill>
              <a:uFill>
                <a:solidFill>
                  <a:srgbClr val="ffffff"/>
                </a:solidFill>
              </a:uFill>
              <a:latin typeface="Arial"/>
            </a:endParaRPr>
          </a:p>
        </p:txBody>
      </p:sp>
      <p:sp>
        <p:nvSpPr>
          <p:cNvPr id="162" name="CustomShape 3"/>
          <p:cNvSpPr/>
          <p:nvPr/>
        </p:nvSpPr>
        <p:spPr>
          <a:xfrm>
            <a:off x="0" y="1500480"/>
            <a:ext cx="9140400" cy="499680"/>
          </a:xfrm>
          <a:prstGeom prst="rect">
            <a:avLst/>
          </a:prstGeom>
          <a:noFill/>
          <a:ln>
            <a:noFill/>
          </a:ln>
        </p:spPr>
        <p:style>
          <a:lnRef idx="0"/>
          <a:fillRef idx="0"/>
          <a:effectRef idx="0"/>
          <a:fontRef idx="minor"/>
        </p:style>
        <p:txBody>
          <a:bodyPr lIns="90000" rIns="90000" tIns="91440" bIns="91440"/>
          <a:p>
            <a:pPr algn="ctr">
              <a:lnSpc>
                <a:spcPct val="120000"/>
              </a:lnSpc>
            </a:pPr>
            <a:r>
              <a:rPr b="0" lang="it-IT" sz="1800" spc="-1" strike="noStrike">
                <a:solidFill>
                  <a:srgbClr val="558ed5"/>
                </a:solidFill>
                <a:uFill>
                  <a:solidFill>
                    <a:srgbClr val="ffffff"/>
                  </a:solidFill>
                </a:uFill>
                <a:latin typeface="Arial"/>
                <a:ea typeface="Arial"/>
              </a:rPr>
              <a:t>MARE PIÙ SICURO </a:t>
            </a:r>
            <a:r>
              <a:rPr b="1" lang="it-IT" sz="1800" spc="-1" strike="noStrike">
                <a:solidFill>
                  <a:srgbClr val="ff0000"/>
                </a:solidFill>
                <a:uFill>
                  <a:solidFill>
                    <a:srgbClr val="ffffff"/>
                  </a:solidFill>
                </a:uFill>
                <a:latin typeface="Arial"/>
                <a:ea typeface="Arial"/>
              </a:rPr>
              <a:t>-</a:t>
            </a:r>
            <a:r>
              <a:rPr b="0" lang="it-IT" sz="1800" spc="-1" strike="noStrike">
                <a:solidFill>
                  <a:srgbClr val="558ed5"/>
                </a:solidFill>
                <a:uFill>
                  <a:solidFill>
                    <a:srgbClr val="ffffff"/>
                  </a:solidFill>
                </a:uFill>
                <a:latin typeface="Arial"/>
                <a:ea typeface="Arial"/>
              </a:rPr>
              <a:t> </a:t>
            </a:r>
            <a:r>
              <a:rPr b="0" lang="it-IT" sz="1800" spc="-1" strike="noStrike">
                <a:solidFill>
                  <a:srgbClr val="000090"/>
                </a:solidFill>
                <a:uFill>
                  <a:solidFill>
                    <a:srgbClr val="ffffff"/>
                  </a:solidFill>
                </a:uFill>
                <a:latin typeface="Arial"/>
                <a:ea typeface="Arial"/>
              </a:rPr>
              <a:t>MER PLUS SÛRE</a:t>
            </a:r>
            <a:endParaRPr b="0" lang="it-IT" sz="1800" spc="-1" strike="noStrike">
              <a:solidFill>
                <a:srgbClr val="000000"/>
              </a:solidFill>
              <a:uFill>
                <a:solidFill>
                  <a:srgbClr val="ffffff"/>
                </a:solidFill>
              </a:uFill>
              <a:latin typeface="Arial"/>
            </a:endParaRPr>
          </a:p>
        </p:txBody>
      </p:sp>
      <p:pic>
        <p:nvPicPr>
          <p:cNvPr id="163" name="Google Shape;32;p5" descr=""/>
          <p:cNvPicPr/>
          <p:nvPr/>
        </p:nvPicPr>
        <p:blipFill>
          <a:blip r:embed="rId8"/>
          <a:stretch/>
        </p:blipFill>
        <p:spPr>
          <a:xfrm>
            <a:off x="0" y="5738400"/>
            <a:ext cx="9140400" cy="72360"/>
          </a:xfrm>
          <a:prstGeom prst="rect">
            <a:avLst/>
          </a:prstGeom>
          <a:ln>
            <a:noFill/>
          </a:ln>
        </p:spPr>
      </p:pic>
      <p:pic>
        <p:nvPicPr>
          <p:cNvPr id="164" name="Google Shape;27;p5" descr=""/>
          <p:cNvPicPr/>
          <p:nvPr/>
        </p:nvPicPr>
        <p:blipFill>
          <a:blip r:embed="rId9"/>
          <a:stretch/>
        </p:blipFill>
        <p:spPr>
          <a:xfrm>
            <a:off x="614520" y="5985360"/>
            <a:ext cx="5977440" cy="725040"/>
          </a:xfrm>
          <a:prstGeom prst="rect">
            <a:avLst/>
          </a:prstGeom>
          <a:ln>
            <a:noFill/>
          </a:ln>
        </p:spPr>
      </p:pic>
      <p:sp>
        <p:nvSpPr>
          <p:cNvPr id="165" name="CustomShape 4"/>
          <p:cNvSpPr/>
          <p:nvPr/>
        </p:nvSpPr>
        <p:spPr>
          <a:xfrm>
            <a:off x="6900480" y="5883120"/>
            <a:ext cx="1658160" cy="839520"/>
          </a:xfrm>
          <a:prstGeom prst="rect">
            <a:avLst/>
          </a:prstGeom>
          <a:noFill/>
          <a:ln>
            <a:noFill/>
          </a:ln>
        </p:spPr>
        <p:style>
          <a:lnRef idx="0"/>
          <a:fillRef idx="0"/>
          <a:effectRef idx="0"/>
          <a:fontRef idx="minor"/>
        </p:style>
        <p:txBody>
          <a:bodyPr lIns="90000" rIns="90000" tIns="91440" bIns="91440"/>
          <a:p>
            <a:pPr>
              <a:lnSpc>
                <a:spcPct val="115000"/>
              </a:lnSpc>
            </a:pPr>
            <a:r>
              <a:rPr b="0" lang="it-IT" sz="1000" spc="-1" strike="noStrike">
                <a:solidFill>
                  <a:srgbClr val="558ed5"/>
                </a:solidFill>
                <a:uFill>
                  <a:solidFill>
                    <a:srgbClr val="ffffff"/>
                  </a:solidFill>
                </a:uFill>
                <a:latin typeface="Arial"/>
                <a:ea typeface="Arial"/>
              </a:rPr>
              <a:t>La cooperazione al cuore </a:t>
            </a:r>
            <a:endParaRPr b="0" lang="it-IT" sz="1800" spc="-1" strike="noStrike">
              <a:solidFill>
                <a:srgbClr val="000000"/>
              </a:solidFill>
              <a:uFill>
                <a:solidFill>
                  <a:srgbClr val="ffffff"/>
                </a:solidFill>
              </a:uFill>
              <a:latin typeface="Arial"/>
            </a:endParaRPr>
          </a:p>
          <a:p>
            <a:pPr>
              <a:lnSpc>
                <a:spcPct val="115000"/>
              </a:lnSpc>
            </a:pPr>
            <a:r>
              <a:rPr b="0" lang="it-IT" sz="1000" spc="-1" strike="noStrike">
                <a:solidFill>
                  <a:srgbClr val="558ed5"/>
                </a:solidFill>
                <a:uFill>
                  <a:solidFill>
                    <a:srgbClr val="ffffff"/>
                  </a:solidFill>
                </a:uFill>
                <a:latin typeface="Arial"/>
                <a:ea typeface="Arial"/>
              </a:rPr>
              <a:t>del mediterraneo</a:t>
            </a:r>
            <a:endParaRPr b="0" lang="it-IT" sz="1800" spc="-1" strike="noStrike">
              <a:solidFill>
                <a:srgbClr val="000000"/>
              </a:solidFill>
              <a:uFill>
                <a:solidFill>
                  <a:srgbClr val="ffffff"/>
                </a:solidFill>
              </a:uFill>
              <a:latin typeface="Arial"/>
            </a:endParaRPr>
          </a:p>
          <a:p>
            <a:pPr>
              <a:lnSpc>
                <a:spcPct val="115000"/>
              </a:lnSpc>
            </a:pPr>
            <a:r>
              <a:rPr b="0" lang="it-IT" sz="1000" spc="-1" strike="noStrike">
                <a:solidFill>
                  <a:srgbClr val="000090"/>
                </a:solidFill>
                <a:uFill>
                  <a:solidFill>
                    <a:srgbClr val="ffffff"/>
                  </a:solidFill>
                </a:uFill>
                <a:latin typeface="Arial"/>
                <a:ea typeface="Arial"/>
              </a:rPr>
              <a:t>La coopération au coeur </a:t>
            </a:r>
            <a:endParaRPr b="0" lang="it-IT" sz="1800" spc="-1" strike="noStrike">
              <a:solidFill>
                <a:srgbClr val="000000"/>
              </a:solidFill>
              <a:uFill>
                <a:solidFill>
                  <a:srgbClr val="ffffff"/>
                </a:solidFill>
              </a:uFill>
              <a:latin typeface="Arial"/>
            </a:endParaRPr>
          </a:p>
          <a:p>
            <a:pPr>
              <a:lnSpc>
                <a:spcPct val="115000"/>
              </a:lnSpc>
            </a:pPr>
            <a:r>
              <a:rPr b="0" lang="it-IT" sz="1000" spc="-1" strike="noStrike">
                <a:solidFill>
                  <a:srgbClr val="000090"/>
                </a:solidFill>
                <a:uFill>
                  <a:solidFill>
                    <a:srgbClr val="ffffff"/>
                  </a:solidFill>
                </a:uFill>
                <a:latin typeface="Arial"/>
                <a:ea typeface="Arial"/>
              </a:rPr>
              <a:t>de la Méditerranée</a:t>
            </a:r>
            <a:endParaRPr b="0" lang="it-IT" sz="1800" spc="-1" strike="noStrike">
              <a:solidFill>
                <a:srgbClr val="000000"/>
              </a:solidFill>
              <a:uFill>
                <a:solidFill>
                  <a:srgbClr val="ffffff"/>
                </a:solidFill>
              </a:uFill>
              <a:latin typeface="Arial"/>
            </a:endParaRPr>
          </a:p>
        </p:txBody>
      </p:sp>
      <p:sp>
        <p:nvSpPr>
          <p:cNvPr id="166" name="Line 5"/>
          <p:cNvSpPr/>
          <p:nvPr/>
        </p:nvSpPr>
        <p:spPr>
          <a:xfrm>
            <a:off x="6781320" y="6039720"/>
            <a:ext cx="360" cy="660240"/>
          </a:xfrm>
          <a:prstGeom prst="line">
            <a:avLst/>
          </a:prstGeom>
          <a:ln w="12600">
            <a:solidFill>
              <a:srgbClr val="9b9b9b"/>
            </a:solidFill>
            <a:round/>
          </a:ln>
        </p:spPr>
        <p:style>
          <a:lnRef idx="2">
            <a:schemeClr val="accent1"/>
          </a:lnRef>
          <a:fillRef idx="0">
            <a:schemeClr val="accent1"/>
          </a:fillRef>
          <a:effectRef idx="1">
            <a:schemeClr val="accent1"/>
          </a:effectRef>
          <a:fontRef idx="minor"/>
        </p:style>
      </p:sp>
      <p:sp>
        <p:nvSpPr>
          <p:cNvPr id="167" name="CustomShape 6"/>
          <p:cNvSpPr/>
          <p:nvPr/>
        </p:nvSpPr>
        <p:spPr>
          <a:xfrm>
            <a:off x="3060000" y="5328000"/>
            <a:ext cx="3057120" cy="258120"/>
          </a:xfrm>
          <a:prstGeom prst="rect">
            <a:avLst/>
          </a:prstGeom>
          <a:noFill/>
          <a:ln>
            <a:noFill/>
          </a:ln>
        </p:spPr>
        <p:style>
          <a:lnRef idx="0"/>
          <a:fillRef idx="0"/>
          <a:effectRef idx="0"/>
          <a:fontRef idx="minor"/>
        </p:style>
        <p:txBody>
          <a:bodyPr lIns="90000" rIns="90000" tIns="45000" bIns="45000"/>
          <a:p>
            <a:r>
              <a:rPr b="1" lang="it-IT" sz="1200" spc="-1" strike="noStrike">
                <a:solidFill>
                  <a:srgbClr val="000099"/>
                </a:solidFill>
                <a:uFill>
                  <a:solidFill>
                    <a:srgbClr val="ffffff"/>
                  </a:solidFill>
                </a:uFill>
                <a:latin typeface="Arial"/>
                <a:ea typeface="DejaVu Sans"/>
              </a:rPr>
              <a:t>http://interreg-maritime.eu/sicomarplus</a:t>
            </a:r>
            <a:endParaRPr b="0" lang="it-IT" sz="1800" spc="-1" strike="noStrike">
              <a:solidFill>
                <a:srgbClr val="000000"/>
              </a:solidFill>
              <a:uFill>
                <a:solidFill>
                  <a:srgbClr val="ffffff"/>
                </a:solidFill>
              </a:uFill>
              <a:latin typeface="Arial"/>
            </a:endParaRPr>
          </a:p>
        </p:txBody>
      </p:sp>
      <p:pic>
        <p:nvPicPr>
          <p:cNvPr id="168" name="Google Shape;37;p6" descr=""/>
          <p:cNvPicPr/>
          <p:nvPr/>
        </p:nvPicPr>
        <p:blipFill>
          <a:blip r:embed="rId10"/>
          <a:stretch/>
        </p:blipFill>
        <p:spPr>
          <a:xfrm>
            <a:off x="152280" y="152640"/>
            <a:ext cx="8836560" cy="3348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1" name="Google Shape;19;p5" descr=""/>
          <p:cNvPicPr/>
          <p:nvPr/>
        </p:nvPicPr>
        <p:blipFill>
          <a:blip r:embed="rId1"/>
          <a:stretch/>
        </p:blipFill>
        <p:spPr>
          <a:xfrm>
            <a:off x="1929240" y="310320"/>
            <a:ext cx="5281560" cy="831600"/>
          </a:xfrm>
          <a:prstGeom prst="rect">
            <a:avLst/>
          </a:prstGeom>
          <a:ln>
            <a:noFill/>
          </a:ln>
        </p:spPr>
      </p:pic>
      <p:pic>
        <p:nvPicPr>
          <p:cNvPr id="232" name="Google Shape;20;p5" descr=""/>
          <p:cNvPicPr/>
          <p:nvPr/>
        </p:nvPicPr>
        <p:blipFill>
          <a:blip r:embed="rId2"/>
          <a:stretch/>
        </p:blipFill>
        <p:spPr>
          <a:xfrm>
            <a:off x="0" y="1289160"/>
            <a:ext cx="9140400" cy="72360"/>
          </a:xfrm>
          <a:prstGeom prst="rect">
            <a:avLst/>
          </a:prstGeom>
          <a:ln>
            <a:noFill/>
          </a:ln>
        </p:spPr>
      </p:pic>
      <p:sp>
        <p:nvSpPr>
          <p:cNvPr id="233" name="CustomShape 1"/>
          <p:cNvSpPr/>
          <p:nvPr/>
        </p:nvSpPr>
        <p:spPr>
          <a:xfrm>
            <a:off x="228600" y="1534680"/>
            <a:ext cx="4019040" cy="4152960"/>
          </a:xfrm>
          <a:prstGeom prst="rect">
            <a:avLst/>
          </a:prstGeom>
          <a:noFill/>
          <a:ln>
            <a:noFill/>
          </a:ln>
        </p:spPr>
        <p:style>
          <a:lnRef idx="0"/>
          <a:fillRef idx="0"/>
          <a:effectRef idx="0"/>
          <a:fontRef idx="minor"/>
        </p:style>
      </p:sp>
      <p:sp>
        <p:nvSpPr>
          <p:cNvPr id="234" name="CustomShape 2"/>
          <p:cNvSpPr/>
          <p:nvPr/>
        </p:nvSpPr>
        <p:spPr>
          <a:xfrm>
            <a:off x="6141960" y="1750680"/>
            <a:ext cx="2769840" cy="3536280"/>
          </a:xfrm>
          <a:prstGeom prst="rect">
            <a:avLst/>
          </a:prstGeom>
          <a:noFill/>
          <a:ln>
            <a:noFill/>
          </a:ln>
        </p:spPr>
        <p:style>
          <a:lnRef idx="0"/>
          <a:fillRef idx="0"/>
          <a:effectRef idx="0"/>
          <a:fontRef idx="minor"/>
        </p:style>
      </p:sp>
      <p:pic>
        <p:nvPicPr>
          <p:cNvPr id="235" name="Google Shape;32;p5" descr=""/>
          <p:cNvPicPr/>
          <p:nvPr/>
        </p:nvPicPr>
        <p:blipFill>
          <a:blip r:embed="rId3"/>
          <a:stretch/>
        </p:blipFill>
        <p:spPr>
          <a:xfrm>
            <a:off x="0" y="5738400"/>
            <a:ext cx="9140400" cy="72360"/>
          </a:xfrm>
          <a:prstGeom prst="rect">
            <a:avLst/>
          </a:prstGeom>
          <a:ln>
            <a:noFill/>
          </a:ln>
        </p:spPr>
      </p:pic>
      <p:pic>
        <p:nvPicPr>
          <p:cNvPr id="236" name="Google Shape;27;p5" descr=""/>
          <p:cNvPicPr/>
          <p:nvPr/>
        </p:nvPicPr>
        <p:blipFill>
          <a:blip r:embed="rId4"/>
          <a:stretch/>
        </p:blipFill>
        <p:spPr>
          <a:xfrm>
            <a:off x="614520" y="5985360"/>
            <a:ext cx="5977440" cy="725040"/>
          </a:xfrm>
          <a:prstGeom prst="rect">
            <a:avLst/>
          </a:prstGeom>
          <a:ln>
            <a:noFill/>
          </a:ln>
        </p:spPr>
      </p:pic>
      <p:sp>
        <p:nvSpPr>
          <p:cNvPr id="237" name="CustomShape 3"/>
          <p:cNvSpPr/>
          <p:nvPr/>
        </p:nvSpPr>
        <p:spPr>
          <a:xfrm>
            <a:off x="6900480" y="5883120"/>
            <a:ext cx="1658160" cy="839520"/>
          </a:xfrm>
          <a:prstGeom prst="rect">
            <a:avLst/>
          </a:prstGeom>
          <a:noFill/>
          <a:ln>
            <a:noFill/>
          </a:ln>
        </p:spPr>
        <p:style>
          <a:lnRef idx="0"/>
          <a:fillRef idx="0"/>
          <a:effectRef idx="0"/>
          <a:fontRef idx="minor"/>
        </p:style>
        <p:txBody>
          <a:bodyPr lIns="90000" rIns="90000" tIns="91440" bIns="91440"/>
          <a:p>
            <a:pPr>
              <a:lnSpc>
                <a:spcPct val="115000"/>
              </a:lnSpc>
            </a:pPr>
            <a:r>
              <a:rPr b="0" lang="it-IT" sz="1000" spc="-1" strike="noStrike">
                <a:solidFill>
                  <a:srgbClr val="558ed5"/>
                </a:solidFill>
                <a:uFill>
                  <a:solidFill>
                    <a:srgbClr val="ffffff"/>
                  </a:solidFill>
                </a:uFill>
                <a:latin typeface="Arial"/>
                <a:ea typeface="Arial"/>
              </a:rPr>
              <a:t>La cooperazione al cuore </a:t>
            </a:r>
            <a:endParaRPr b="0" lang="it-IT" sz="1800" spc="-1" strike="noStrike">
              <a:solidFill>
                <a:srgbClr val="000000"/>
              </a:solidFill>
              <a:uFill>
                <a:solidFill>
                  <a:srgbClr val="ffffff"/>
                </a:solidFill>
              </a:uFill>
              <a:latin typeface="Arial"/>
            </a:endParaRPr>
          </a:p>
          <a:p>
            <a:pPr>
              <a:lnSpc>
                <a:spcPct val="115000"/>
              </a:lnSpc>
            </a:pPr>
            <a:r>
              <a:rPr b="0" lang="it-IT" sz="1000" spc="-1" strike="noStrike">
                <a:solidFill>
                  <a:srgbClr val="558ed5"/>
                </a:solidFill>
                <a:uFill>
                  <a:solidFill>
                    <a:srgbClr val="ffffff"/>
                  </a:solidFill>
                </a:uFill>
                <a:latin typeface="Arial"/>
                <a:ea typeface="Arial"/>
              </a:rPr>
              <a:t>del mediterraneo</a:t>
            </a:r>
            <a:endParaRPr b="0" lang="it-IT" sz="1800" spc="-1" strike="noStrike">
              <a:solidFill>
                <a:srgbClr val="000000"/>
              </a:solidFill>
              <a:uFill>
                <a:solidFill>
                  <a:srgbClr val="ffffff"/>
                </a:solidFill>
              </a:uFill>
              <a:latin typeface="Arial"/>
            </a:endParaRPr>
          </a:p>
          <a:p>
            <a:pPr>
              <a:lnSpc>
                <a:spcPct val="115000"/>
              </a:lnSpc>
            </a:pPr>
            <a:r>
              <a:rPr b="0" lang="it-IT" sz="1000" spc="-1" strike="noStrike">
                <a:solidFill>
                  <a:srgbClr val="000090"/>
                </a:solidFill>
                <a:uFill>
                  <a:solidFill>
                    <a:srgbClr val="ffffff"/>
                  </a:solidFill>
                </a:uFill>
                <a:latin typeface="Arial"/>
                <a:ea typeface="Arial"/>
              </a:rPr>
              <a:t>La coopération au coeur </a:t>
            </a:r>
            <a:endParaRPr b="0" lang="it-IT" sz="1800" spc="-1" strike="noStrike">
              <a:solidFill>
                <a:srgbClr val="000000"/>
              </a:solidFill>
              <a:uFill>
                <a:solidFill>
                  <a:srgbClr val="ffffff"/>
                </a:solidFill>
              </a:uFill>
              <a:latin typeface="Arial"/>
            </a:endParaRPr>
          </a:p>
          <a:p>
            <a:pPr>
              <a:lnSpc>
                <a:spcPct val="115000"/>
              </a:lnSpc>
            </a:pPr>
            <a:r>
              <a:rPr b="0" lang="it-IT" sz="1000" spc="-1" strike="noStrike">
                <a:solidFill>
                  <a:srgbClr val="000090"/>
                </a:solidFill>
                <a:uFill>
                  <a:solidFill>
                    <a:srgbClr val="ffffff"/>
                  </a:solidFill>
                </a:uFill>
                <a:latin typeface="Arial"/>
                <a:ea typeface="Arial"/>
              </a:rPr>
              <a:t>de la Méditerranée</a:t>
            </a:r>
            <a:endParaRPr b="0" lang="it-IT" sz="1800" spc="-1" strike="noStrike">
              <a:solidFill>
                <a:srgbClr val="000000"/>
              </a:solidFill>
              <a:uFill>
                <a:solidFill>
                  <a:srgbClr val="ffffff"/>
                </a:solidFill>
              </a:uFill>
              <a:latin typeface="Arial"/>
            </a:endParaRPr>
          </a:p>
        </p:txBody>
      </p:sp>
      <p:sp>
        <p:nvSpPr>
          <p:cNvPr id="238" name="Line 4"/>
          <p:cNvSpPr/>
          <p:nvPr/>
        </p:nvSpPr>
        <p:spPr>
          <a:xfrm>
            <a:off x="6781320" y="6039720"/>
            <a:ext cx="360" cy="660240"/>
          </a:xfrm>
          <a:prstGeom prst="line">
            <a:avLst/>
          </a:prstGeom>
          <a:ln w="12600">
            <a:solidFill>
              <a:srgbClr val="9b9b9b"/>
            </a:solidFill>
            <a:round/>
          </a:ln>
        </p:spPr>
        <p:style>
          <a:lnRef idx="2">
            <a:schemeClr val="accent1"/>
          </a:lnRef>
          <a:fillRef idx="0">
            <a:schemeClr val="accent1"/>
          </a:fillRef>
          <a:effectRef idx="1">
            <a:schemeClr val="accent1"/>
          </a:effectRef>
          <a:fontRef idx="minor"/>
        </p:style>
      </p:sp>
      <p:pic>
        <p:nvPicPr>
          <p:cNvPr id="239" name="Google Shape;37;p6" descr=""/>
          <p:cNvPicPr/>
          <p:nvPr/>
        </p:nvPicPr>
        <p:blipFill>
          <a:blip r:embed="rId5"/>
          <a:stretch/>
        </p:blipFill>
        <p:spPr>
          <a:xfrm>
            <a:off x="152280" y="152640"/>
            <a:ext cx="8836560" cy="33480"/>
          </a:xfrm>
          <a:prstGeom prst="rect">
            <a:avLst/>
          </a:prstGeom>
          <a:ln>
            <a:noFill/>
          </a:ln>
        </p:spPr>
      </p:pic>
      <p:sp>
        <p:nvSpPr>
          <p:cNvPr id="240" name="CustomShape 5"/>
          <p:cNvSpPr/>
          <p:nvPr/>
        </p:nvSpPr>
        <p:spPr>
          <a:xfrm flipV="1">
            <a:off x="4563360" y="1830600"/>
            <a:ext cx="360" cy="3483720"/>
          </a:xfrm>
          <a:custGeom>
            <a:avLst/>
            <a:gdLst/>
            <a:ahLst/>
            <a:rect l="l" t="t" r="r" b="b"/>
            <a:pathLst>
              <a:path w="21600" h="21600">
                <a:moveTo>
                  <a:pt x="0" y="0"/>
                </a:moveTo>
                <a:lnTo>
                  <a:pt x="21600" y="21600"/>
                </a:lnTo>
              </a:path>
            </a:pathLst>
          </a:custGeom>
          <a:noFill/>
          <a:ln>
            <a:solidFill>
              <a:srgbClr val="2978c7"/>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241" name="CustomShape 6"/>
          <p:cNvSpPr/>
          <p:nvPr/>
        </p:nvSpPr>
        <p:spPr>
          <a:xfrm>
            <a:off x="540360" y="1440000"/>
            <a:ext cx="3779280" cy="424764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200" spc="-1" strike="noStrike">
                <a:solidFill>
                  <a:srgbClr val="3399ff"/>
                </a:solidFill>
                <a:uFill>
                  <a:solidFill>
                    <a:srgbClr val="ffffff"/>
                  </a:solidFill>
                </a:uFill>
                <a:latin typeface="Arial"/>
                <a:ea typeface="DejaVu Sans"/>
              </a:rPr>
              <a:t> </a:t>
            </a:r>
            <a:endParaRPr b="0" lang="it-IT" sz="1800" spc="-1" strike="noStrike">
              <a:solidFill>
                <a:srgbClr val="000000"/>
              </a:solidFill>
              <a:uFill>
                <a:solidFill>
                  <a:srgbClr val="ffffff"/>
                </a:solidFill>
              </a:uFill>
              <a:latin typeface="Arial"/>
            </a:endParaRPr>
          </a:p>
          <a:p>
            <a:pPr algn="ctr">
              <a:lnSpc>
                <a:spcPct val="100000"/>
              </a:lnSpc>
            </a:pPr>
            <a:r>
              <a:rPr b="1" lang="it-IT" sz="2200" spc="-1" strike="noStrike">
                <a:solidFill>
                  <a:srgbClr val="3399ff"/>
                </a:solidFill>
                <a:uFill>
                  <a:solidFill>
                    <a:srgbClr val="ffffff"/>
                  </a:solidFill>
                </a:uFill>
                <a:latin typeface="Arial"/>
                <a:ea typeface="DejaVu Sans"/>
              </a:rPr>
              <a:t>  </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r>
              <a:rPr b="1" lang="it-IT" sz="2200" spc="-1" strike="noStrike">
                <a:solidFill>
                  <a:srgbClr val="3399ff"/>
                </a:solidFill>
                <a:uFill>
                  <a:solidFill>
                    <a:srgbClr val="ffffff"/>
                  </a:solidFill>
                </a:uFill>
                <a:latin typeface="Arial"/>
                <a:ea typeface="DejaVu Sans"/>
              </a:rPr>
              <a:t>  </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r>
              <a:rPr b="1" lang="it-IT" sz="2200" spc="-1" strike="noStrike">
                <a:solidFill>
                  <a:srgbClr val="3399ff"/>
                </a:solidFill>
                <a:uFill>
                  <a:solidFill>
                    <a:srgbClr val="ffffff"/>
                  </a:solidFill>
                </a:uFill>
                <a:latin typeface="Arial"/>
                <a:ea typeface="DejaVu Sans"/>
              </a:rPr>
              <a:t> </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p:txBody>
      </p:sp>
      <p:sp>
        <p:nvSpPr>
          <p:cNvPr id="242" name="CustomShape 7"/>
          <p:cNvSpPr/>
          <p:nvPr/>
        </p:nvSpPr>
        <p:spPr>
          <a:xfrm>
            <a:off x="4824000" y="1728000"/>
            <a:ext cx="4123800" cy="393624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000" spc="-1" strike="noStrike">
                <a:solidFill>
                  <a:srgbClr val="000099"/>
                </a:solidFill>
                <a:uFill>
                  <a:solidFill>
                    <a:srgbClr val="ffffff"/>
                  </a:solidFill>
                </a:uFill>
                <a:latin typeface="Arial"/>
                <a:ea typeface="DejaVu Sans"/>
              </a:rPr>
              <a:t>PLUS COOPERATION</a:t>
            </a:r>
            <a:endParaRPr b="0" lang="it-IT" sz="1800" spc="-1" strike="noStrike">
              <a:solidFill>
                <a:srgbClr val="000000"/>
              </a:solidFill>
              <a:uFill>
                <a:solidFill>
                  <a:srgbClr val="ffffff"/>
                </a:solidFill>
              </a:uFill>
              <a:latin typeface="Arial"/>
            </a:endParaRPr>
          </a:p>
          <a:p>
            <a:pPr algn="ctr">
              <a:lnSpc>
                <a:spcPct val="100000"/>
              </a:lnSpc>
            </a:pPr>
            <a:r>
              <a:rPr b="1" lang="it-IT" sz="2000" spc="-1" strike="noStrike">
                <a:solidFill>
                  <a:srgbClr val="000099"/>
                </a:solidFill>
                <a:uFill>
                  <a:solidFill>
                    <a:srgbClr val="ffffff"/>
                  </a:solidFill>
                </a:uFill>
                <a:latin typeface="Arial"/>
                <a:ea typeface="DejaVu Sans"/>
              </a:rPr>
              <a:t>+</a:t>
            </a:r>
            <a:endParaRPr b="0" lang="it-IT" sz="1800" spc="-1" strike="noStrike">
              <a:solidFill>
                <a:srgbClr val="000000"/>
              </a:solidFill>
              <a:uFill>
                <a:solidFill>
                  <a:srgbClr val="ffffff"/>
                </a:solidFill>
              </a:uFill>
              <a:latin typeface="Arial"/>
            </a:endParaRPr>
          </a:p>
          <a:p>
            <a:pPr algn="ctr">
              <a:lnSpc>
                <a:spcPct val="100000"/>
              </a:lnSpc>
            </a:pPr>
            <a:r>
              <a:rPr b="1" lang="it-IT" sz="2000" spc="-1" strike="noStrike">
                <a:solidFill>
                  <a:srgbClr val="000099"/>
                </a:solidFill>
                <a:uFill>
                  <a:solidFill>
                    <a:srgbClr val="ffffff"/>
                  </a:solidFill>
                </a:uFill>
                <a:latin typeface="Arial"/>
                <a:ea typeface="DejaVu Sans"/>
              </a:rPr>
              <a:t>PLUS D’INTEGRATION</a:t>
            </a:r>
            <a:endParaRPr b="0" lang="it-IT" sz="1800" spc="-1" strike="noStrike">
              <a:solidFill>
                <a:srgbClr val="000000"/>
              </a:solidFill>
              <a:uFill>
                <a:solidFill>
                  <a:srgbClr val="ffffff"/>
                </a:solidFill>
              </a:uFill>
              <a:latin typeface="Arial"/>
            </a:endParaRPr>
          </a:p>
          <a:p>
            <a:pPr algn="ctr">
              <a:lnSpc>
                <a:spcPct val="100000"/>
              </a:lnSpc>
            </a:pPr>
            <a:r>
              <a:rPr b="1" lang="it-IT" sz="2000" spc="-1" strike="noStrike">
                <a:solidFill>
                  <a:srgbClr val="000099"/>
                </a:solidFill>
                <a:uFill>
                  <a:solidFill>
                    <a:srgbClr val="ffffff"/>
                  </a:solidFill>
                </a:uFill>
                <a:latin typeface="Arial"/>
                <a:ea typeface="DejaVu Sans"/>
              </a:rPr>
              <a:t>+</a:t>
            </a:r>
            <a:endParaRPr b="0" lang="it-IT" sz="1800" spc="-1" strike="noStrike">
              <a:solidFill>
                <a:srgbClr val="000000"/>
              </a:solidFill>
              <a:uFill>
                <a:solidFill>
                  <a:srgbClr val="ffffff"/>
                </a:solidFill>
              </a:uFill>
              <a:latin typeface="Arial"/>
            </a:endParaRPr>
          </a:p>
          <a:p>
            <a:pPr algn="ctr">
              <a:lnSpc>
                <a:spcPct val="100000"/>
              </a:lnSpc>
            </a:pPr>
            <a:r>
              <a:rPr b="1" lang="it-IT" sz="2000" spc="-1" strike="noStrike">
                <a:solidFill>
                  <a:srgbClr val="000099"/>
                </a:solidFill>
                <a:uFill>
                  <a:solidFill>
                    <a:srgbClr val="ffffff"/>
                  </a:solidFill>
                </a:uFill>
                <a:latin typeface="Arial"/>
                <a:ea typeface="DejaVu Sans"/>
              </a:rPr>
              <a:t>PLUS TECHNOLOGIES</a:t>
            </a:r>
            <a:endParaRPr b="0" lang="it-IT" sz="1800" spc="-1" strike="noStrike">
              <a:solidFill>
                <a:srgbClr val="000000"/>
              </a:solidFill>
              <a:uFill>
                <a:solidFill>
                  <a:srgbClr val="ffffff"/>
                </a:solidFill>
              </a:uFill>
              <a:latin typeface="Arial"/>
            </a:endParaRPr>
          </a:p>
          <a:p>
            <a:pPr algn="ctr">
              <a:lnSpc>
                <a:spcPct val="100000"/>
              </a:lnSpc>
            </a:pPr>
            <a:r>
              <a:rPr b="1" lang="it-IT" sz="2000" spc="-1" strike="noStrike">
                <a:solidFill>
                  <a:srgbClr val="000099"/>
                </a:solidFill>
                <a:uFill>
                  <a:solidFill>
                    <a:srgbClr val="ffffff"/>
                  </a:solidFill>
                </a:uFill>
                <a:latin typeface="Arial"/>
                <a:ea typeface="DejaVu Sans"/>
              </a:rPr>
              <a:t>=</a:t>
            </a:r>
            <a:endParaRPr b="0" lang="it-IT" sz="1800" spc="-1" strike="noStrike">
              <a:solidFill>
                <a:srgbClr val="000000"/>
              </a:solidFill>
              <a:uFill>
                <a:solidFill>
                  <a:srgbClr val="ffffff"/>
                </a:solidFill>
              </a:uFill>
              <a:latin typeface="Arial"/>
            </a:endParaRPr>
          </a:p>
          <a:p>
            <a:pPr algn="ctr">
              <a:lnSpc>
                <a:spcPct val="120000"/>
              </a:lnSpc>
            </a:pPr>
            <a:r>
              <a:rPr b="1" lang="it-IT" sz="2000" spc="-1" strike="noStrike">
                <a:solidFill>
                  <a:srgbClr val="000090"/>
                </a:solidFill>
                <a:uFill>
                  <a:solidFill>
                    <a:srgbClr val="ffffff"/>
                  </a:solidFill>
                </a:uFill>
                <a:latin typeface="Arial"/>
                <a:ea typeface="Arial"/>
              </a:rPr>
              <a:t>MER PLUS SÛRE</a:t>
            </a:r>
            <a:endParaRPr b="0" lang="it-IT" sz="1800" spc="-1" strike="noStrike">
              <a:solidFill>
                <a:srgbClr val="000000"/>
              </a:solidFill>
              <a:uFill>
                <a:solidFill>
                  <a:srgbClr val="ffffff"/>
                </a:solidFill>
              </a:uFill>
              <a:latin typeface="Arial"/>
            </a:endParaRPr>
          </a:p>
          <a:p>
            <a:pPr algn="ctr">
              <a:lnSpc>
                <a:spcPct val="120000"/>
              </a:lnSpc>
            </a:pPr>
            <a:r>
              <a:rPr b="1" lang="it-IT" sz="2000" spc="-1" strike="noStrike">
                <a:solidFill>
                  <a:srgbClr val="000090"/>
                </a:solidFill>
                <a:uFill>
                  <a:solidFill>
                    <a:srgbClr val="ffffff"/>
                  </a:solidFill>
                </a:uFill>
                <a:latin typeface="Arial"/>
                <a:ea typeface="Arial"/>
              </a:rPr>
              <a:t>=</a:t>
            </a:r>
            <a:endParaRPr b="0" lang="it-IT" sz="1800" spc="-1" strike="noStrike">
              <a:solidFill>
                <a:srgbClr val="000000"/>
              </a:solidFill>
              <a:uFill>
                <a:solidFill>
                  <a:srgbClr val="ffffff"/>
                </a:solidFill>
              </a:uFill>
              <a:latin typeface="Arial"/>
            </a:endParaRPr>
          </a:p>
          <a:p>
            <a:pPr algn="ctr">
              <a:lnSpc>
                <a:spcPct val="120000"/>
              </a:lnSpc>
            </a:pPr>
            <a:r>
              <a:rPr b="1" lang="it-IT" sz="2000" spc="-1" strike="noStrike">
                <a:solidFill>
                  <a:srgbClr val="000090"/>
                </a:solidFill>
                <a:uFill>
                  <a:solidFill>
                    <a:srgbClr val="ffffff"/>
                  </a:solidFill>
                </a:uFill>
                <a:latin typeface="Arial"/>
                <a:ea typeface="Arial"/>
              </a:rPr>
              <a:t>MILIEU MARIN PLUS SÛRE</a:t>
            </a:r>
            <a:endParaRPr b="0" lang="it-IT" sz="1800" spc="-1" strike="noStrike">
              <a:solidFill>
                <a:srgbClr val="000000"/>
              </a:solidFill>
              <a:uFill>
                <a:solidFill>
                  <a:srgbClr val="ffffff"/>
                </a:solidFill>
              </a:uFill>
              <a:latin typeface="Arial"/>
            </a:endParaRPr>
          </a:p>
          <a:p>
            <a:pPr algn="ctr">
              <a:lnSpc>
                <a:spcPct val="120000"/>
              </a:lnSpc>
            </a:pPr>
            <a:r>
              <a:rPr b="1" lang="it-IT" sz="2000" spc="-1" strike="noStrike">
                <a:solidFill>
                  <a:srgbClr val="000090"/>
                </a:solidFill>
                <a:uFill>
                  <a:solidFill>
                    <a:srgbClr val="ffffff"/>
                  </a:solidFill>
                </a:uFill>
                <a:latin typeface="Arial"/>
                <a:ea typeface="Arial"/>
              </a:rPr>
              <a:t>=</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p:txBody>
      </p:sp>
      <p:sp>
        <p:nvSpPr>
          <p:cNvPr id="243" name="CustomShape 8"/>
          <p:cNvSpPr/>
          <p:nvPr/>
        </p:nvSpPr>
        <p:spPr>
          <a:xfrm>
            <a:off x="684360" y="1656000"/>
            <a:ext cx="3419280" cy="3839760"/>
          </a:xfrm>
          <a:prstGeom prst="rect">
            <a:avLst/>
          </a:prstGeom>
          <a:noFill/>
          <a:ln>
            <a:noFill/>
          </a:ln>
        </p:spPr>
        <p:style>
          <a:lnRef idx="0"/>
          <a:fillRef idx="0"/>
          <a:effectRef idx="0"/>
          <a:fontRef idx="minor"/>
        </p:style>
        <p:txBody>
          <a:bodyPr lIns="90000" rIns="90000" tIns="45000" bIns="45000"/>
          <a:p>
            <a:pPr algn="ctr">
              <a:lnSpc>
                <a:spcPct val="100000"/>
              </a:lnSpc>
            </a:pPr>
            <a:r>
              <a:rPr b="1" lang="it-IT" sz="2200" spc="-1" strike="noStrike">
                <a:solidFill>
                  <a:srgbClr val="0084d1"/>
                </a:solidFill>
                <a:uFill>
                  <a:solidFill>
                    <a:srgbClr val="ffffff"/>
                  </a:solidFill>
                </a:uFill>
                <a:latin typeface="Arial"/>
              </a:rPr>
              <a:t>PIU’</a:t>
            </a:r>
            <a:r>
              <a:rPr b="1" lang="it-IT" sz="2200" spc="-1" strike="noStrike">
                <a:solidFill>
                  <a:srgbClr val="3399ff"/>
                </a:solidFill>
                <a:uFill>
                  <a:solidFill>
                    <a:srgbClr val="ffffff"/>
                  </a:solidFill>
                </a:uFill>
                <a:latin typeface="Arial"/>
              </a:rPr>
              <a:t> </a:t>
            </a:r>
            <a:r>
              <a:rPr b="1" lang="it-IT" sz="2200" spc="-1" strike="noStrike">
                <a:solidFill>
                  <a:srgbClr val="0084d1"/>
                </a:solidFill>
                <a:uFill>
                  <a:solidFill>
                    <a:srgbClr val="ffffff"/>
                  </a:solidFill>
                </a:uFill>
                <a:latin typeface="Arial"/>
              </a:rPr>
              <a:t>COOPERAZIONE</a:t>
            </a:r>
            <a:endParaRPr b="0" lang="it-IT" sz="1800" spc="-1" strike="noStrike">
              <a:solidFill>
                <a:srgbClr val="000000"/>
              </a:solidFill>
              <a:uFill>
                <a:solidFill>
                  <a:srgbClr val="ffffff"/>
                </a:solidFill>
              </a:uFill>
              <a:latin typeface="Arial"/>
            </a:endParaRPr>
          </a:p>
          <a:p>
            <a:pPr algn="ctr">
              <a:lnSpc>
                <a:spcPct val="100000"/>
              </a:lnSpc>
            </a:pPr>
            <a:r>
              <a:rPr b="1" lang="it-IT" sz="2200" spc="-1" strike="noStrike">
                <a:solidFill>
                  <a:srgbClr val="0084d1"/>
                </a:solidFill>
                <a:uFill>
                  <a:solidFill>
                    <a:srgbClr val="ffffff"/>
                  </a:solidFill>
                </a:uFill>
                <a:latin typeface="Arial"/>
              </a:rPr>
              <a:t>+</a:t>
            </a:r>
            <a:endParaRPr b="0" lang="it-IT" sz="1800" spc="-1" strike="noStrike">
              <a:solidFill>
                <a:srgbClr val="000000"/>
              </a:solidFill>
              <a:uFill>
                <a:solidFill>
                  <a:srgbClr val="ffffff"/>
                </a:solidFill>
              </a:uFill>
              <a:latin typeface="Arial"/>
            </a:endParaRPr>
          </a:p>
          <a:p>
            <a:pPr algn="ctr">
              <a:lnSpc>
                <a:spcPct val="100000"/>
              </a:lnSpc>
            </a:pPr>
            <a:r>
              <a:rPr b="1" lang="it-IT" sz="2200" spc="-1" strike="noStrike">
                <a:solidFill>
                  <a:srgbClr val="0084d1"/>
                </a:solidFill>
                <a:uFill>
                  <a:solidFill>
                    <a:srgbClr val="ffffff"/>
                  </a:solidFill>
                </a:uFill>
                <a:latin typeface="Arial"/>
              </a:rPr>
              <a:t>PIU’ INTEGRAZIONE</a:t>
            </a:r>
            <a:endParaRPr b="0" lang="it-IT" sz="1800" spc="-1" strike="noStrike">
              <a:solidFill>
                <a:srgbClr val="000000"/>
              </a:solidFill>
              <a:uFill>
                <a:solidFill>
                  <a:srgbClr val="ffffff"/>
                </a:solidFill>
              </a:uFill>
              <a:latin typeface="Arial"/>
            </a:endParaRPr>
          </a:p>
          <a:p>
            <a:pPr algn="ctr">
              <a:lnSpc>
                <a:spcPct val="100000"/>
              </a:lnSpc>
            </a:pPr>
            <a:r>
              <a:rPr b="1" lang="it-IT" sz="2200" spc="-1" strike="noStrike">
                <a:solidFill>
                  <a:srgbClr val="0084d1"/>
                </a:solidFill>
                <a:uFill>
                  <a:solidFill>
                    <a:srgbClr val="ffffff"/>
                  </a:solidFill>
                </a:uFill>
                <a:latin typeface="Arial"/>
              </a:rPr>
              <a:t>+</a:t>
            </a:r>
            <a:endParaRPr b="0" lang="it-IT" sz="1800" spc="-1" strike="noStrike">
              <a:solidFill>
                <a:srgbClr val="000000"/>
              </a:solidFill>
              <a:uFill>
                <a:solidFill>
                  <a:srgbClr val="ffffff"/>
                </a:solidFill>
              </a:uFill>
              <a:latin typeface="Arial"/>
            </a:endParaRPr>
          </a:p>
          <a:p>
            <a:pPr algn="ctr">
              <a:lnSpc>
                <a:spcPct val="100000"/>
              </a:lnSpc>
            </a:pPr>
            <a:r>
              <a:rPr b="1" lang="it-IT" sz="2200" spc="-1" strike="noStrike">
                <a:solidFill>
                  <a:srgbClr val="0084d1"/>
                </a:solidFill>
                <a:uFill>
                  <a:solidFill>
                    <a:srgbClr val="ffffff"/>
                  </a:solidFill>
                </a:uFill>
                <a:latin typeface="Arial"/>
              </a:rPr>
              <a:t>PIU’ TECNOLOGIE</a:t>
            </a:r>
            <a:endParaRPr b="0" lang="it-IT" sz="1800" spc="-1" strike="noStrike">
              <a:solidFill>
                <a:srgbClr val="000000"/>
              </a:solidFill>
              <a:uFill>
                <a:solidFill>
                  <a:srgbClr val="ffffff"/>
                </a:solidFill>
              </a:uFill>
              <a:latin typeface="Arial"/>
            </a:endParaRPr>
          </a:p>
          <a:p>
            <a:pPr algn="ctr">
              <a:lnSpc>
                <a:spcPct val="100000"/>
              </a:lnSpc>
            </a:pPr>
            <a:r>
              <a:rPr b="1" lang="it-IT" sz="2200" spc="-1" strike="noStrike">
                <a:solidFill>
                  <a:srgbClr val="0084d1"/>
                </a:solidFill>
                <a:uFill>
                  <a:solidFill>
                    <a:srgbClr val="ffffff"/>
                  </a:solidFill>
                </a:uFill>
                <a:latin typeface="Arial"/>
              </a:rPr>
              <a:t>=</a:t>
            </a:r>
            <a:endParaRPr b="0" lang="it-IT" sz="1800" spc="-1" strike="noStrike">
              <a:solidFill>
                <a:srgbClr val="000000"/>
              </a:solidFill>
              <a:uFill>
                <a:solidFill>
                  <a:srgbClr val="ffffff"/>
                </a:solidFill>
              </a:uFill>
              <a:latin typeface="Arial"/>
            </a:endParaRPr>
          </a:p>
          <a:p>
            <a:pPr algn="ctr">
              <a:lnSpc>
                <a:spcPct val="100000"/>
              </a:lnSpc>
            </a:pPr>
            <a:r>
              <a:rPr b="1" lang="it-IT" sz="2200" spc="-1" strike="noStrike">
                <a:solidFill>
                  <a:srgbClr val="0084d1"/>
                </a:solidFill>
                <a:uFill>
                  <a:solidFill>
                    <a:srgbClr val="ffffff"/>
                  </a:solidFill>
                </a:uFill>
                <a:latin typeface="Arial"/>
              </a:rPr>
              <a:t>MARE PIU’ SICURO</a:t>
            </a:r>
            <a:endParaRPr b="0" lang="it-IT" sz="1800" spc="-1" strike="noStrike">
              <a:solidFill>
                <a:srgbClr val="000000"/>
              </a:solidFill>
              <a:uFill>
                <a:solidFill>
                  <a:srgbClr val="ffffff"/>
                </a:solidFill>
              </a:uFill>
              <a:latin typeface="Arial"/>
            </a:endParaRPr>
          </a:p>
          <a:p>
            <a:pPr algn="ctr">
              <a:lnSpc>
                <a:spcPct val="100000"/>
              </a:lnSpc>
            </a:pPr>
            <a:r>
              <a:rPr b="1" lang="it-IT" sz="2200" spc="-1" strike="noStrike">
                <a:solidFill>
                  <a:srgbClr val="0084d1"/>
                </a:solidFill>
                <a:uFill>
                  <a:solidFill>
                    <a:srgbClr val="ffffff"/>
                  </a:solidFill>
                </a:uFill>
                <a:latin typeface="Arial"/>
              </a:rPr>
              <a:t>= </a:t>
            </a:r>
            <a:endParaRPr b="0" lang="it-IT" sz="1800" spc="-1" strike="noStrike">
              <a:solidFill>
                <a:srgbClr val="000000"/>
              </a:solidFill>
              <a:uFill>
                <a:solidFill>
                  <a:srgbClr val="ffffff"/>
                </a:solidFill>
              </a:uFill>
              <a:latin typeface="Arial"/>
            </a:endParaRPr>
          </a:p>
          <a:p>
            <a:pPr algn="ctr">
              <a:lnSpc>
                <a:spcPct val="100000"/>
              </a:lnSpc>
            </a:pPr>
            <a:r>
              <a:rPr b="1" lang="it-IT" sz="2200" spc="-1" strike="noStrike">
                <a:solidFill>
                  <a:srgbClr val="0084d1"/>
                </a:solidFill>
                <a:uFill>
                  <a:solidFill>
                    <a:srgbClr val="ffffff"/>
                  </a:solidFill>
                </a:uFill>
                <a:latin typeface="Arial"/>
              </a:rPr>
              <a:t>AMBIENTE Più SICURO</a:t>
            </a:r>
            <a:endParaRPr b="0" lang="it-IT" sz="1800" spc="-1" strike="noStrike">
              <a:solidFill>
                <a:srgbClr val="000000"/>
              </a:solidFill>
              <a:uFill>
                <a:solidFill>
                  <a:srgbClr val="ffffff"/>
                </a:solidFill>
              </a:uFill>
              <a:latin typeface="Arial"/>
            </a:endParaRPr>
          </a:p>
          <a:p>
            <a:pPr algn="ctr">
              <a:lnSpc>
                <a:spcPct val="100000"/>
              </a:lnSpc>
            </a:pPr>
            <a:r>
              <a:rPr b="1" lang="it-IT" sz="2200" spc="-1" strike="noStrike">
                <a:solidFill>
                  <a:srgbClr val="0084d1"/>
                </a:solidFill>
                <a:uFill>
                  <a:solidFill>
                    <a:srgbClr val="ffffff"/>
                  </a:solidFill>
                </a:uFill>
                <a:latin typeface="Arial"/>
              </a:rPr>
              <a:t>=</a:t>
            </a:r>
            <a:endParaRPr b="0" lang="it-IT" sz="1800" spc="-1" strike="noStrike">
              <a:solidFill>
                <a:srgbClr val="000000"/>
              </a:solidFill>
              <a:uFill>
                <a:solidFill>
                  <a:srgbClr val="ffffff"/>
                </a:solidFill>
              </a:uFill>
              <a:latin typeface="Arial"/>
            </a:endParaRPr>
          </a:p>
          <a:p>
            <a:pPr algn="ctr">
              <a:lnSpc>
                <a:spcPct val="100000"/>
              </a:lnSpc>
            </a:pPr>
            <a:endParaRPr b="0" lang="it-IT" sz="1800" spc="-1" strike="noStrike">
              <a:solidFill>
                <a:srgbClr val="000000"/>
              </a:solidFill>
              <a:uFill>
                <a:solidFill>
                  <a:srgbClr val="ffffff"/>
                </a:solidFill>
              </a:uFill>
              <a:latin typeface="Arial"/>
            </a:endParaRPr>
          </a:p>
        </p:txBody>
      </p:sp>
      <p:pic>
        <p:nvPicPr>
          <p:cNvPr id="244" name="Google Shape;106;p9" descr=""/>
          <p:cNvPicPr/>
          <p:nvPr/>
        </p:nvPicPr>
        <p:blipFill>
          <a:blip r:embed="rId6"/>
          <a:stretch/>
        </p:blipFill>
        <p:spPr>
          <a:xfrm>
            <a:off x="1213920" y="5040000"/>
            <a:ext cx="2097720" cy="631440"/>
          </a:xfrm>
          <a:prstGeom prst="rect">
            <a:avLst/>
          </a:prstGeom>
          <a:ln>
            <a:noFill/>
          </a:ln>
        </p:spPr>
      </p:pic>
      <p:pic>
        <p:nvPicPr>
          <p:cNvPr id="245" name="Google Shape;106;p9" descr=""/>
          <p:cNvPicPr/>
          <p:nvPr/>
        </p:nvPicPr>
        <p:blipFill>
          <a:blip r:embed="rId7"/>
          <a:stretch/>
        </p:blipFill>
        <p:spPr>
          <a:xfrm>
            <a:off x="5910480" y="5027040"/>
            <a:ext cx="1955520" cy="58860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9" name="Google Shape;37;p6" descr=""/>
          <p:cNvPicPr/>
          <p:nvPr/>
        </p:nvPicPr>
        <p:blipFill>
          <a:blip r:embed="rId1"/>
          <a:stretch/>
        </p:blipFill>
        <p:spPr>
          <a:xfrm>
            <a:off x="932400" y="2764800"/>
            <a:ext cx="8835480" cy="32400"/>
          </a:xfrm>
          <a:prstGeom prst="rect">
            <a:avLst/>
          </a:prstGeom>
          <a:ln>
            <a:noFill/>
          </a:ln>
        </p:spPr>
      </p:pic>
      <p:sp>
        <p:nvSpPr>
          <p:cNvPr id="170" name="CustomShape 1"/>
          <p:cNvSpPr/>
          <p:nvPr/>
        </p:nvSpPr>
        <p:spPr>
          <a:xfrm>
            <a:off x="480960" y="1506960"/>
            <a:ext cx="4015080" cy="3164400"/>
          </a:xfrm>
          <a:prstGeom prst="rect">
            <a:avLst/>
          </a:prstGeom>
          <a:noFill/>
          <a:ln>
            <a:noFill/>
          </a:ln>
        </p:spPr>
        <p:style>
          <a:lnRef idx="0"/>
          <a:fillRef idx="0"/>
          <a:effectRef idx="0"/>
          <a:fontRef idx="minor"/>
        </p:style>
        <p:txBody>
          <a:bodyPr lIns="90000" rIns="90000" tIns="45000" bIns="45000"/>
          <a:p>
            <a:pPr algn="r">
              <a:lnSpc>
                <a:spcPct val="120000"/>
              </a:lnSpc>
            </a:pPr>
            <a:r>
              <a:rPr b="0" lang="it-IT" sz="1600" spc="-1" strike="noStrike">
                <a:solidFill>
                  <a:srgbClr val="2978c7"/>
                </a:solidFill>
                <a:uFill>
                  <a:solidFill>
                    <a:srgbClr val="ffffff"/>
                  </a:solidFill>
                </a:uFill>
                <a:latin typeface="Arial"/>
                <a:ea typeface="Arial"/>
              </a:rPr>
              <a:t>È iniziato il 1° giugno 2018 e termina il 31 maggio 2021</a:t>
            </a:r>
            <a:endParaRPr b="0" lang="it-IT" sz="1800" spc="-1" strike="noStrike">
              <a:solidFill>
                <a:srgbClr val="000000"/>
              </a:solidFill>
              <a:uFill>
                <a:solidFill>
                  <a:srgbClr val="ffffff"/>
                </a:solidFill>
              </a:uFill>
              <a:latin typeface="Arial"/>
            </a:endParaRPr>
          </a:p>
          <a:p>
            <a:pPr algn="r">
              <a:lnSpc>
                <a:spcPct val="120000"/>
              </a:lnSpc>
            </a:pPr>
            <a:r>
              <a:rPr b="1" lang="it-IT" sz="1600" spc="-1" strike="noStrike">
                <a:solidFill>
                  <a:srgbClr val="2978c7"/>
                </a:solidFill>
                <a:uFill>
                  <a:solidFill>
                    <a:srgbClr val="ffffff"/>
                  </a:solidFill>
                </a:uFill>
                <a:latin typeface="Arial"/>
                <a:ea typeface="Arial"/>
              </a:rPr>
              <a:t>Vi partecipano 16 partner</a:t>
            </a:r>
            <a:endParaRPr b="0" lang="it-IT" sz="1800" spc="-1" strike="noStrike">
              <a:solidFill>
                <a:srgbClr val="000000"/>
              </a:solidFill>
              <a:uFill>
                <a:solidFill>
                  <a:srgbClr val="ffffff"/>
                </a:solidFill>
              </a:uFill>
              <a:latin typeface="Arial"/>
            </a:endParaRPr>
          </a:p>
          <a:p>
            <a:pPr algn="r">
              <a:lnSpc>
                <a:spcPct val="120000"/>
              </a:lnSpc>
            </a:pPr>
            <a:r>
              <a:rPr b="0" lang="it-IT" sz="1600" spc="-1" strike="noStrike">
                <a:solidFill>
                  <a:srgbClr val="2978c7"/>
                </a:solidFill>
                <a:uFill>
                  <a:solidFill>
                    <a:srgbClr val="ffffff"/>
                  </a:solidFill>
                </a:uFill>
                <a:latin typeface="Arial"/>
                <a:ea typeface="Arial"/>
              </a:rPr>
              <a:t>distribuiti fra </a:t>
            </a:r>
            <a:r>
              <a:rPr b="1" lang="it-IT" sz="1600" spc="-1" strike="noStrike">
                <a:solidFill>
                  <a:srgbClr val="2978c7"/>
                </a:solidFill>
                <a:uFill>
                  <a:solidFill>
                    <a:srgbClr val="ffffff"/>
                  </a:solidFill>
                </a:uFill>
                <a:latin typeface="Arial"/>
                <a:ea typeface="Arial"/>
              </a:rPr>
              <a:t>Toscana, Sardegna, Liguria, </a:t>
            </a:r>
            <a:endParaRPr b="0" lang="it-IT" sz="1800" spc="-1" strike="noStrike">
              <a:solidFill>
                <a:srgbClr val="000000"/>
              </a:solidFill>
              <a:uFill>
                <a:solidFill>
                  <a:srgbClr val="ffffff"/>
                </a:solidFill>
              </a:uFill>
              <a:latin typeface="Arial"/>
            </a:endParaRPr>
          </a:p>
          <a:p>
            <a:pPr algn="r">
              <a:lnSpc>
                <a:spcPct val="120000"/>
              </a:lnSpc>
            </a:pPr>
            <a:r>
              <a:rPr b="1" lang="it-IT" sz="1600" spc="-1" strike="noStrike">
                <a:solidFill>
                  <a:srgbClr val="2978c7"/>
                </a:solidFill>
                <a:uFill>
                  <a:solidFill>
                    <a:srgbClr val="ffffff"/>
                  </a:solidFill>
                </a:uFill>
                <a:latin typeface="Arial"/>
                <a:ea typeface="Arial"/>
              </a:rPr>
              <a:t>Corsica e PACA.</a:t>
            </a:r>
            <a:endParaRPr b="0" lang="it-IT" sz="1800" spc="-1" strike="noStrike">
              <a:solidFill>
                <a:srgbClr val="000000"/>
              </a:solidFill>
              <a:uFill>
                <a:solidFill>
                  <a:srgbClr val="ffffff"/>
                </a:solidFill>
              </a:uFill>
              <a:latin typeface="Arial"/>
            </a:endParaRPr>
          </a:p>
          <a:p>
            <a:pPr algn="r">
              <a:lnSpc>
                <a:spcPct val="120000"/>
              </a:lnSpc>
            </a:pPr>
            <a:r>
              <a:rPr b="0" lang="it-IT" sz="1600" spc="-1" strike="noStrike">
                <a:solidFill>
                  <a:srgbClr val="2978c7"/>
                </a:solidFill>
                <a:uFill>
                  <a:solidFill>
                    <a:srgbClr val="ffffff"/>
                  </a:solidFill>
                </a:uFill>
                <a:latin typeface="Arial"/>
                <a:ea typeface="Arial"/>
              </a:rPr>
              <a:t>Regione Toscana nel ruolo di capofila.</a:t>
            </a:r>
            <a:endParaRPr b="0" lang="it-IT" sz="1800" spc="-1" strike="noStrike">
              <a:solidFill>
                <a:srgbClr val="000000"/>
              </a:solidFill>
              <a:uFill>
                <a:solidFill>
                  <a:srgbClr val="ffffff"/>
                </a:solidFill>
              </a:uFill>
              <a:latin typeface="Arial"/>
            </a:endParaRPr>
          </a:p>
          <a:p>
            <a:pPr algn="r">
              <a:lnSpc>
                <a:spcPct val="120000"/>
              </a:lnSpc>
            </a:pPr>
            <a:r>
              <a:rPr b="0" lang="it-IT" sz="1600" spc="-1" strike="noStrike">
                <a:solidFill>
                  <a:srgbClr val="2978c7"/>
                </a:solidFill>
                <a:uFill>
                  <a:solidFill>
                    <a:srgbClr val="ffffff"/>
                  </a:solidFill>
                </a:uFill>
                <a:latin typeface="Arial"/>
                <a:ea typeface="Arial"/>
              </a:rPr>
              <a:t>Il costo totale del progetto è di  6.688.230,14 €, finanziati per l’85% da fondi europei e per il 15% da fondi nazionali </a:t>
            </a:r>
            <a:r>
              <a:rPr b="0" lang="it-IT" sz="1800" spc="-1" strike="noStrike">
                <a:solidFill>
                  <a:srgbClr val="2978c7"/>
                </a:solidFill>
                <a:uFill>
                  <a:solidFill>
                    <a:srgbClr val="ffffff"/>
                  </a:solidFill>
                </a:uFill>
                <a:latin typeface="Arial"/>
                <a:ea typeface="Arial"/>
              </a:rPr>
              <a:t> </a:t>
            </a:r>
            <a:endParaRPr b="0" lang="it-IT" sz="1800" spc="-1" strike="noStrike">
              <a:solidFill>
                <a:srgbClr val="000000"/>
              </a:solidFill>
              <a:uFill>
                <a:solidFill>
                  <a:srgbClr val="ffffff"/>
                </a:solidFill>
              </a:uFill>
              <a:latin typeface="Arial"/>
            </a:endParaRPr>
          </a:p>
        </p:txBody>
      </p:sp>
      <p:pic>
        <p:nvPicPr>
          <p:cNvPr id="171" name="Immagine 1" descr=""/>
          <p:cNvPicPr/>
          <p:nvPr/>
        </p:nvPicPr>
        <p:blipFill>
          <a:blip r:embed="rId2"/>
          <a:stretch/>
        </p:blipFill>
        <p:spPr>
          <a:xfrm>
            <a:off x="3109320" y="288360"/>
            <a:ext cx="2770560" cy="832680"/>
          </a:xfrm>
          <a:prstGeom prst="rect">
            <a:avLst/>
          </a:prstGeom>
          <a:ln>
            <a:noFill/>
          </a:ln>
        </p:spPr>
      </p:pic>
      <p:sp>
        <p:nvSpPr>
          <p:cNvPr id="172" name="CustomShape 2"/>
          <p:cNvSpPr/>
          <p:nvPr/>
        </p:nvSpPr>
        <p:spPr>
          <a:xfrm>
            <a:off x="2786040" y="1108440"/>
            <a:ext cx="3417120" cy="352080"/>
          </a:xfrm>
          <a:prstGeom prst="rect">
            <a:avLst/>
          </a:prstGeom>
          <a:noFill/>
          <a:ln>
            <a:noFill/>
          </a:ln>
        </p:spPr>
        <p:style>
          <a:lnRef idx="0"/>
          <a:fillRef idx="0"/>
          <a:effectRef idx="0"/>
          <a:fontRef idx="minor"/>
        </p:style>
        <p:txBody>
          <a:bodyPr lIns="90000" rIns="90000" tIns="91440" bIns="91440"/>
          <a:p>
            <a:pPr algn="ctr">
              <a:lnSpc>
                <a:spcPct val="120000"/>
              </a:lnSpc>
            </a:pPr>
            <a:r>
              <a:rPr b="0" lang="it-IT" sz="1400" spc="-1" strike="noStrike">
                <a:solidFill>
                  <a:srgbClr val="558ed5"/>
                </a:solidFill>
                <a:uFill>
                  <a:solidFill>
                    <a:srgbClr val="ffffff"/>
                  </a:solidFill>
                </a:uFill>
                <a:latin typeface="Arial"/>
                <a:ea typeface="Arial"/>
              </a:rPr>
              <a:t>MARE PIÙ SICURO </a:t>
            </a:r>
            <a:r>
              <a:rPr b="1" lang="it-IT" sz="1400" spc="-1" strike="noStrike">
                <a:solidFill>
                  <a:srgbClr val="ff0000"/>
                </a:solidFill>
                <a:uFill>
                  <a:solidFill>
                    <a:srgbClr val="ffffff"/>
                  </a:solidFill>
                </a:uFill>
                <a:latin typeface="Arial"/>
                <a:ea typeface="Arial"/>
              </a:rPr>
              <a:t>-</a:t>
            </a:r>
            <a:r>
              <a:rPr b="0" lang="it-IT" sz="1400" spc="-1" strike="noStrike">
                <a:solidFill>
                  <a:srgbClr val="558ed5"/>
                </a:solidFill>
                <a:uFill>
                  <a:solidFill>
                    <a:srgbClr val="ffffff"/>
                  </a:solidFill>
                </a:uFill>
                <a:latin typeface="Arial"/>
                <a:ea typeface="Arial"/>
              </a:rPr>
              <a:t> </a:t>
            </a:r>
            <a:r>
              <a:rPr b="0" lang="it-IT" sz="1400" spc="-1" strike="noStrike">
                <a:solidFill>
                  <a:srgbClr val="000090"/>
                </a:solidFill>
                <a:uFill>
                  <a:solidFill>
                    <a:srgbClr val="ffffff"/>
                  </a:solidFill>
                </a:uFill>
                <a:latin typeface="Arial"/>
                <a:ea typeface="Arial"/>
              </a:rPr>
              <a:t>MER PLUS SÛRE</a:t>
            </a:r>
            <a:endParaRPr b="0" lang="it-IT" sz="1800" spc="-1" strike="noStrike">
              <a:solidFill>
                <a:srgbClr val="000000"/>
              </a:solidFill>
              <a:uFill>
                <a:solidFill>
                  <a:srgbClr val="ffffff"/>
                </a:solidFill>
              </a:uFill>
              <a:latin typeface="Arial"/>
            </a:endParaRPr>
          </a:p>
        </p:txBody>
      </p:sp>
      <p:sp>
        <p:nvSpPr>
          <p:cNvPr id="173" name="Line 3"/>
          <p:cNvSpPr/>
          <p:nvPr/>
        </p:nvSpPr>
        <p:spPr>
          <a:xfrm>
            <a:off x="2833920" y="1124640"/>
            <a:ext cx="3324960" cy="360"/>
          </a:xfrm>
          <a:prstGeom prst="line">
            <a:avLst/>
          </a:prstGeom>
          <a:ln>
            <a:solidFill>
              <a:srgbClr val="65acff"/>
            </a:solidFill>
            <a:round/>
          </a:ln>
        </p:spPr>
        <p:style>
          <a:lnRef idx="2">
            <a:schemeClr val="accent1"/>
          </a:lnRef>
          <a:fillRef idx="0">
            <a:schemeClr val="accent1"/>
          </a:fillRef>
          <a:effectRef idx="1">
            <a:schemeClr val="accent1"/>
          </a:effectRef>
          <a:fontRef idx="minor"/>
        </p:style>
      </p:sp>
      <p:sp>
        <p:nvSpPr>
          <p:cNvPr id="174" name="CustomShape 4"/>
          <p:cNvSpPr/>
          <p:nvPr/>
        </p:nvSpPr>
        <p:spPr>
          <a:xfrm>
            <a:off x="4699080" y="1506960"/>
            <a:ext cx="3892320" cy="3164400"/>
          </a:xfrm>
          <a:prstGeom prst="rect">
            <a:avLst/>
          </a:prstGeom>
          <a:noFill/>
          <a:ln>
            <a:noFill/>
          </a:ln>
        </p:spPr>
        <p:style>
          <a:lnRef idx="0"/>
          <a:fillRef idx="0"/>
          <a:effectRef idx="0"/>
          <a:fontRef idx="minor"/>
        </p:style>
        <p:txBody>
          <a:bodyPr lIns="90000" rIns="90000" tIns="45000" bIns="45000"/>
          <a:p>
            <a:pPr>
              <a:lnSpc>
                <a:spcPct val="120000"/>
              </a:lnSpc>
            </a:pPr>
            <a:r>
              <a:rPr b="0" lang="it-IT" sz="1600" spc="-1" strike="noStrike">
                <a:solidFill>
                  <a:srgbClr val="002893"/>
                </a:solidFill>
                <a:uFill>
                  <a:solidFill>
                    <a:srgbClr val="ffffff"/>
                  </a:solidFill>
                </a:uFill>
                <a:latin typeface="Arial"/>
                <a:ea typeface="Arial"/>
              </a:rPr>
              <a:t>A démarré le 1er juin 2018 et s’achèvera le 31 mai 2021. </a:t>
            </a:r>
            <a:endParaRPr b="0" lang="it-IT" sz="1800" spc="-1" strike="noStrike">
              <a:solidFill>
                <a:srgbClr val="000000"/>
              </a:solidFill>
              <a:uFill>
                <a:solidFill>
                  <a:srgbClr val="ffffff"/>
                </a:solidFill>
              </a:uFill>
              <a:latin typeface="Arial"/>
            </a:endParaRPr>
          </a:p>
          <a:p>
            <a:pPr>
              <a:lnSpc>
                <a:spcPct val="120000"/>
              </a:lnSpc>
            </a:pPr>
            <a:r>
              <a:rPr b="1" lang="it-IT" sz="1600" spc="-1" strike="noStrike">
                <a:solidFill>
                  <a:srgbClr val="002893"/>
                </a:solidFill>
                <a:uFill>
                  <a:solidFill>
                    <a:srgbClr val="ffffff"/>
                  </a:solidFill>
                </a:uFill>
                <a:latin typeface="Arial"/>
                <a:ea typeface="Arial"/>
              </a:rPr>
              <a:t>Avec 16 partenaires</a:t>
            </a:r>
            <a:r>
              <a:rPr b="0" lang="it-IT" sz="1600" spc="-1" strike="noStrike">
                <a:solidFill>
                  <a:srgbClr val="002893"/>
                </a:solidFill>
                <a:uFill>
                  <a:solidFill>
                    <a:srgbClr val="ffffff"/>
                  </a:solidFill>
                </a:uFill>
                <a:latin typeface="Arial"/>
                <a:ea typeface="Arial"/>
              </a:rPr>
              <a:t>, </a:t>
            </a:r>
            <a:endParaRPr b="0" lang="it-IT" sz="1800" spc="-1" strike="noStrike">
              <a:solidFill>
                <a:srgbClr val="000000"/>
              </a:solidFill>
              <a:uFill>
                <a:solidFill>
                  <a:srgbClr val="ffffff"/>
                </a:solidFill>
              </a:uFill>
              <a:latin typeface="Arial"/>
            </a:endParaRPr>
          </a:p>
          <a:p>
            <a:pPr>
              <a:lnSpc>
                <a:spcPct val="120000"/>
              </a:lnSpc>
            </a:pPr>
            <a:r>
              <a:rPr b="0" lang="it-IT" sz="1600" spc="-1" strike="noStrike">
                <a:solidFill>
                  <a:srgbClr val="002893"/>
                </a:solidFill>
                <a:uFill>
                  <a:solidFill>
                    <a:srgbClr val="ffffff"/>
                  </a:solidFill>
                </a:uFill>
                <a:latin typeface="Arial"/>
                <a:ea typeface="Arial"/>
              </a:rPr>
              <a:t>répartis entre </a:t>
            </a:r>
            <a:r>
              <a:rPr b="1" lang="it-IT" sz="1600" spc="-1" strike="noStrike">
                <a:solidFill>
                  <a:srgbClr val="002893"/>
                </a:solidFill>
                <a:uFill>
                  <a:solidFill>
                    <a:srgbClr val="ffffff"/>
                  </a:solidFill>
                </a:uFill>
                <a:latin typeface="Arial"/>
                <a:ea typeface="Arial"/>
              </a:rPr>
              <a:t>la Toscane, </a:t>
            </a:r>
            <a:endParaRPr b="0" lang="it-IT" sz="1800" spc="-1" strike="noStrike">
              <a:solidFill>
                <a:srgbClr val="000000"/>
              </a:solidFill>
              <a:uFill>
                <a:solidFill>
                  <a:srgbClr val="ffffff"/>
                </a:solidFill>
              </a:uFill>
              <a:latin typeface="Arial"/>
            </a:endParaRPr>
          </a:p>
          <a:p>
            <a:pPr>
              <a:lnSpc>
                <a:spcPct val="120000"/>
              </a:lnSpc>
            </a:pPr>
            <a:r>
              <a:rPr b="1" lang="it-IT" sz="1600" spc="-1" strike="noStrike">
                <a:solidFill>
                  <a:srgbClr val="002893"/>
                </a:solidFill>
                <a:uFill>
                  <a:solidFill>
                    <a:srgbClr val="ffffff"/>
                  </a:solidFill>
                </a:uFill>
                <a:latin typeface="Arial"/>
                <a:ea typeface="Arial"/>
              </a:rPr>
              <a:t>la Sardaigne, la Ligurie, </a:t>
            </a:r>
            <a:endParaRPr b="0" lang="it-IT" sz="1800" spc="-1" strike="noStrike">
              <a:solidFill>
                <a:srgbClr val="000000"/>
              </a:solidFill>
              <a:uFill>
                <a:solidFill>
                  <a:srgbClr val="ffffff"/>
                </a:solidFill>
              </a:uFill>
              <a:latin typeface="Arial"/>
            </a:endParaRPr>
          </a:p>
          <a:p>
            <a:pPr>
              <a:lnSpc>
                <a:spcPct val="120000"/>
              </a:lnSpc>
            </a:pPr>
            <a:r>
              <a:rPr b="1" lang="it-IT" sz="1600" spc="-1" strike="noStrike">
                <a:solidFill>
                  <a:srgbClr val="002893"/>
                </a:solidFill>
                <a:uFill>
                  <a:solidFill>
                    <a:srgbClr val="ffffff"/>
                  </a:solidFill>
                </a:uFill>
                <a:latin typeface="Arial"/>
                <a:ea typeface="Arial"/>
              </a:rPr>
              <a:t>la Corse et la PACA</a:t>
            </a:r>
            <a:endParaRPr b="0" lang="it-IT" sz="1800" spc="-1" strike="noStrike">
              <a:solidFill>
                <a:srgbClr val="000000"/>
              </a:solidFill>
              <a:uFill>
                <a:solidFill>
                  <a:srgbClr val="ffffff"/>
                </a:solidFill>
              </a:uFill>
              <a:latin typeface="Arial"/>
            </a:endParaRPr>
          </a:p>
          <a:p>
            <a:pPr>
              <a:lnSpc>
                <a:spcPct val="120000"/>
              </a:lnSpc>
            </a:pPr>
            <a:r>
              <a:rPr b="0" lang="it-IT" sz="1600" spc="-1" strike="noStrike">
                <a:solidFill>
                  <a:srgbClr val="002893"/>
                </a:solidFill>
                <a:uFill>
                  <a:solidFill>
                    <a:srgbClr val="ffffff"/>
                  </a:solidFill>
                </a:uFill>
                <a:latin typeface="Arial"/>
                <a:ea typeface="Arial"/>
              </a:rPr>
              <a:t>La région Toscane dans le rôle de chef de file.</a:t>
            </a:r>
            <a:endParaRPr b="0" lang="it-IT" sz="1800" spc="-1" strike="noStrike">
              <a:solidFill>
                <a:srgbClr val="000000"/>
              </a:solidFill>
              <a:uFill>
                <a:solidFill>
                  <a:srgbClr val="ffffff"/>
                </a:solidFill>
              </a:uFill>
              <a:latin typeface="Arial"/>
            </a:endParaRPr>
          </a:p>
          <a:p>
            <a:pPr>
              <a:lnSpc>
                <a:spcPct val="120000"/>
              </a:lnSpc>
            </a:pPr>
            <a:r>
              <a:rPr b="0" lang="it-IT" sz="1600" spc="-1" strike="noStrike">
                <a:solidFill>
                  <a:srgbClr val="002893"/>
                </a:solidFill>
                <a:uFill>
                  <a:solidFill>
                    <a:srgbClr val="ffffff"/>
                  </a:solidFill>
                </a:uFill>
                <a:latin typeface="Arial"/>
                <a:ea typeface="Arial"/>
              </a:rPr>
              <a:t>Le coût total du projet est de 6.688.230,14 euros, financé à 85% par des fonds européens et à 15% par des fonds nationaux.</a:t>
            </a:r>
            <a:endParaRPr b="0" lang="it-IT" sz="1800" spc="-1" strike="noStrike">
              <a:solidFill>
                <a:srgbClr val="000000"/>
              </a:solidFill>
              <a:uFill>
                <a:solidFill>
                  <a:srgbClr val="ffffff"/>
                </a:solidFill>
              </a:uFill>
              <a:latin typeface="Arial"/>
            </a:endParaRPr>
          </a:p>
        </p:txBody>
      </p:sp>
      <p:sp>
        <p:nvSpPr>
          <p:cNvPr id="175" name="CustomShape 5"/>
          <p:cNvSpPr/>
          <p:nvPr/>
        </p:nvSpPr>
        <p:spPr>
          <a:xfrm flipV="1">
            <a:off x="4563000" y="1496520"/>
            <a:ext cx="360" cy="3483720"/>
          </a:xfrm>
          <a:custGeom>
            <a:avLst/>
            <a:gdLst/>
            <a:ahLst/>
            <a:rect l="l" t="t" r="r" b="b"/>
            <a:pathLst>
              <a:path w="21600" h="21600">
                <a:moveTo>
                  <a:pt x="0" y="0"/>
                </a:moveTo>
                <a:lnTo>
                  <a:pt x="21600" y="21600"/>
                </a:lnTo>
              </a:path>
            </a:pathLst>
          </a:custGeom>
          <a:noFill/>
          <a:ln>
            <a:solidFill>
              <a:srgbClr val="2978c7"/>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pic>
        <p:nvPicPr>
          <p:cNvPr id="176" name="Google Shape;27;p5" descr=""/>
          <p:cNvPicPr/>
          <p:nvPr/>
        </p:nvPicPr>
        <p:blipFill>
          <a:blip r:embed="rId3"/>
          <a:stretch/>
        </p:blipFill>
        <p:spPr>
          <a:xfrm>
            <a:off x="1844640" y="5218920"/>
            <a:ext cx="5433120" cy="65880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7" name="Google Shape;37;p6" descr=""/>
          <p:cNvPicPr/>
          <p:nvPr/>
        </p:nvPicPr>
        <p:blipFill>
          <a:blip r:embed="rId1"/>
          <a:stretch/>
        </p:blipFill>
        <p:spPr>
          <a:xfrm>
            <a:off x="152280" y="152280"/>
            <a:ext cx="8835120" cy="32040"/>
          </a:xfrm>
          <a:prstGeom prst="rect">
            <a:avLst/>
          </a:prstGeom>
          <a:ln>
            <a:noFill/>
          </a:ln>
        </p:spPr>
      </p:pic>
      <p:pic>
        <p:nvPicPr>
          <p:cNvPr id="178" name="Google Shape;19;p5" descr=""/>
          <p:cNvPicPr/>
          <p:nvPr/>
        </p:nvPicPr>
        <p:blipFill>
          <a:blip r:embed="rId2"/>
          <a:stretch/>
        </p:blipFill>
        <p:spPr>
          <a:xfrm>
            <a:off x="2412000" y="130320"/>
            <a:ext cx="3682080" cy="578520"/>
          </a:xfrm>
          <a:prstGeom prst="rect">
            <a:avLst/>
          </a:prstGeom>
          <a:ln>
            <a:noFill/>
          </a:ln>
        </p:spPr>
      </p:pic>
      <p:pic>
        <p:nvPicPr>
          <p:cNvPr id="179" name="Google Shape;20;p5" descr=""/>
          <p:cNvPicPr/>
          <p:nvPr/>
        </p:nvPicPr>
        <p:blipFill>
          <a:blip r:embed="rId3"/>
          <a:stretch/>
        </p:blipFill>
        <p:spPr>
          <a:xfrm>
            <a:off x="0" y="784800"/>
            <a:ext cx="9140040" cy="72000"/>
          </a:xfrm>
          <a:prstGeom prst="rect">
            <a:avLst/>
          </a:prstGeom>
          <a:ln>
            <a:noFill/>
          </a:ln>
        </p:spPr>
      </p:pic>
      <p:pic>
        <p:nvPicPr>
          <p:cNvPr id="180" name="Google Shape;27;p5" descr=""/>
          <p:cNvPicPr/>
          <p:nvPr/>
        </p:nvPicPr>
        <p:blipFill>
          <a:blip r:embed="rId4"/>
          <a:stretch/>
        </p:blipFill>
        <p:spPr>
          <a:xfrm>
            <a:off x="72000" y="5528160"/>
            <a:ext cx="3345120" cy="404280"/>
          </a:xfrm>
          <a:prstGeom prst="rect">
            <a:avLst/>
          </a:prstGeom>
          <a:ln>
            <a:noFill/>
          </a:ln>
        </p:spPr>
      </p:pic>
      <p:pic>
        <p:nvPicPr>
          <p:cNvPr id="181" name="Immagine 2" descr=""/>
          <p:cNvPicPr/>
          <p:nvPr/>
        </p:nvPicPr>
        <p:blipFill>
          <a:blip r:embed="rId5"/>
          <a:stretch/>
        </p:blipFill>
        <p:spPr>
          <a:xfrm>
            <a:off x="36000" y="935640"/>
            <a:ext cx="3524400" cy="4471560"/>
          </a:xfrm>
          <a:prstGeom prst="rect">
            <a:avLst/>
          </a:prstGeom>
          <a:ln>
            <a:noFill/>
          </a:ln>
        </p:spPr>
      </p:pic>
      <p:sp>
        <p:nvSpPr>
          <p:cNvPr id="182" name="CustomShape 1"/>
          <p:cNvSpPr/>
          <p:nvPr/>
        </p:nvSpPr>
        <p:spPr>
          <a:xfrm>
            <a:off x="3564000" y="957960"/>
            <a:ext cx="5540760" cy="406800"/>
          </a:xfrm>
          <a:prstGeom prst="rect">
            <a:avLst/>
          </a:prstGeom>
          <a:noFill/>
          <a:ln>
            <a:noFill/>
          </a:ln>
        </p:spPr>
        <p:style>
          <a:lnRef idx="0"/>
          <a:fillRef idx="0"/>
          <a:effectRef idx="0"/>
          <a:fontRef idx="minor"/>
        </p:style>
        <p:txBody>
          <a:bodyPr lIns="90000" rIns="90000" tIns="45000" bIns="45000"/>
          <a:p>
            <a:r>
              <a:rPr b="1" lang="it-IT" sz="2000" spc="-1" strike="noStrike" u="sng">
                <a:solidFill>
                  <a:srgbClr val="000099"/>
                </a:solidFill>
                <a:uFill>
                  <a:solidFill>
                    <a:srgbClr val="ffffff"/>
                  </a:solidFill>
                </a:uFill>
                <a:latin typeface="Arial"/>
                <a:ea typeface="DejaVu Sans"/>
              </a:rPr>
              <a:t>SICOMAR plus </a:t>
            </a:r>
            <a:r>
              <a:rPr b="1" lang="it-IT" sz="1800" spc="-1" strike="noStrike" u="sng">
                <a:solidFill>
                  <a:srgbClr val="000099"/>
                </a:solidFill>
                <a:uFill>
                  <a:solidFill>
                    <a:srgbClr val="ffffff"/>
                  </a:solidFill>
                </a:uFill>
                <a:latin typeface="Arial"/>
                <a:ea typeface="DejaVu Sans"/>
              </a:rPr>
              <a:t>– </a:t>
            </a:r>
            <a:r>
              <a:rPr b="1" lang="it-IT" sz="1400" spc="-1" strike="noStrike" u="sng">
                <a:solidFill>
                  <a:srgbClr val="000099"/>
                </a:solidFill>
                <a:uFill>
                  <a:solidFill>
                    <a:srgbClr val="ffffff"/>
                  </a:solidFill>
                </a:uFill>
                <a:latin typeface="Arial"/>
                <a:ea typeface="DejaVu Sans"/>
              </a:rPr>
              <a:t>regioni, partner/régions, partenaires</a:t>
            </a:r>
            <a:endParaRPr b="0" lang="it-IT" sz="1800" spc="-1" strike="noStrike">
              <a:solidFill>
                <a:srgbClr val="000000"/>
              </a:solidFill>
              <a:uFill>
                <a:solidFill>
                  <a:srgbClr val="ffffff"/>
                </a:solidFill>
              </a:uFill>
              <a:latin typeface="Arial"/>
            </a:endParaRPr>
          </a:p>
        </p:txBody>
      </p:sp>
      <p:sp>
        <p:nvSpPr>
          <p:cNvPr id="183" name="CustomShape 2"/>
          <p:cNvSpPr/>
          <p:nvPr/>
        </p:nvSpPr>
        <p:spPr>
          <a:xfrm>
            <a:off x="3527640" y="1440000"/>
            <a:ext cx="5541120" cy="3716280"/>
          </a:xfrm>
          <a:prstGeom prst="rect">
            <a:avLst/>
          </a:prstGeom>
          <a:noFill/>
          <a:ln>
            <a:noFill/>
          </a:ln>
        </p:spPr>
        <p:style>
          <a:lnRef idx="0"/>
          <a:fillRef idx="0"/>
          <a:effectRef idx="0"/>
          <a:fontRef idx="minor"/>
        </p:style>
        <p:txBody>
          <a:bodyPr lIns="90000" rIns="90000" tIns="45000" bIns="45000"/>
          <a:p>
            <a:pPr>
              <a:lnSpc>
                <a:spcPct val="150000"/>
              </a:lnSpc>
            </a:pPr>
            <a:r>
              <a:rPr b="0" lang="it-IT" sz="1200" spc="-1" strike="noStrike">
                <a:solidFill>
                  <a:srgbClr val="000099"/>
                </a:solidFill>
                <a:uFill>
                  <a:solidFill>
                    <a:srgbClr val="ffffff"/>
                  </a:solidFill>
                </a:uFill>
                <a:latin typeface="Arial"/>
                <a:ea typeface="DejaVu Sans"/>
              </a:rPr>
              <a:t>1) Regione Toscana – capofila</a:t>
            </a:r>
            <a:endParaRPr b="0" lang="it-IT" sz="1800" spc="-1" strike="noStrike">
              <a:solidFill>
                <a:srgbClr val="000000"/>
              </a:solidFill>
              <a:uFill>
                <a:solidFill>
                  <a:srgbClr val="ffffff"/>
                </a:solidFill>
              </a:uFill>
              <a:latin typeface="Arial"/>
            </a:endParaRPr>
          </a:p>
          <a:p>
            <a:pPr>
              <a:lnSpc>
                <a:spcPct val="150000"/>
              </a:lnSpc>
            </a:pPr>
            <a:r>
              <a:rPr b="0" lang="it-IT" sz="1200" spc="-1" strike="noStrike">
                <a:solidFill>
                  <a:srgbClr val="000099"/>
                </a:solidFill>
                <a:uFill>
                  <a:solidFill>
                    <a:srgbClr val="ffffff"/>
                  </a:solidFill>
                </a:uFill>
                <a:latin typeface="Arial"/>
                <a:ea typeface="DejaVu Sans"/>
              </a:rPr>
              <a:t>2) Consorzio La.M.MA.</a:t>
            </a:r>
            <a:endParaRPr b="0" lang="it-IT" sz="1800" spc="-1" strike="noStrike">
              <a:solidFill>
                <a:srgbClr val="000000"/>
              </a:solidFill>
              <a:uFill>
                <a:solidFill>
                  <a:srgbClr val="ffffff"/>
                </a:solidFill>
              </a:uFill>
              <a:latin typeface="Arial"/>
            </a:endParaRPr>
          </a:p>
          <a:p>
            <a:pPr>
              <a:lnSpc>
                <a:spcPct val="150000"/>
              </a:lnSpc>
            </a:pPr>
            <a:r>
              <a:rPr b="0" lang="it-IT" sz="1200" spc="-1" strike="noStrike">
                <a:solidFill>
                  <a:srgbClr val="000099"/>
                </a:solidFill>
                <a:uFill>
                  <a:solidFill>
                    <a:srgbClr val="ffffff"/>
                  </a:solidFill>
                </a:uFill>
                <a:latin typeface="Arial"/>
                <a:ea typeface="DejaVu Sans"/>
              </a:rPr>
              <a:t>3) ARPA Liguria</a:t>
            </a:r>
            <a:endParaRPr b="0" lang="it-IT" sz="1800" spc="-1" strike="noStrike">
              <a:solidFill>
                <a:srgbClr val="000000"/>
              </a:solidFill>
              <a:uFill>
                <a:solidFill>
                  <a:srgbClr val="ffffff"/>
                </a:solidFill>
              </a:uFill>
              <a:latin typeface="Arial"/>
            </a:endParaRPr>
          </a:p>
          <a:p>
            <a:pPr>
              <a:lnSpc>
                <a:spcPct val="150000"/>
              </a:lnSpc>
            </a:pPr>
            <a:r>
              <a:rPr b="0" lang="it-IT" sz="1200" spc="-1" strike="noStrike">
                <a:solidFill>
                  <a:srgbClr val="000099"/>
                </a:solidFill>
                <a:uFill>
                  <a:solidFill>
                    <a:srgbClr val="ffffff"/>
                  </a:solidFill>
                </a:uFill>
                <a:latin typeface="Arial"/>
                <a:ea typeface="DejaVu Sans"/>
              </a:rPr>
              <a:t>4) Fondazione CIMA</a:t>
            </a:r>
            <a:endParaRPr b="0" lang="it-IT" sz="1800" spc="-1" strike="noStrike">
              <a:solidFill>
                <a:srgbClr val="000000"/>
              </a:solidFill>
              <a:uFill>
                <a:solidFill>
                  <a:srgbClr val="ffffff"/>
                </a:solidFill>
              </a:uFill>
              <a:latin typeface="Arial"/>
            </a:endParaRPr>
          </a:p>
          <a:p>
            <a:pPr>
              <a:lnSpc>
                <a:spcPct val="150000"/>
              </a:lnSpc>
            </a:pPr>
            <a:r>
              <a:rPr b="0" lang="it-IT" sz="1200" spc="-1" strike="noStrike">
                <a:solidFill>
                  <a:srgbClr val="000099"/>
                </a:solidFill>
                <a:uFill>
                  <a:solidFill>
                    <a:srgbClr val="ffffff"/>
                  </a:solidFill>
                </a:uFill>
                <a:latin typeface="Arial"/>
                <a:ea typeface="DejaVu Sans"/>
              </a:rPr>
              <a:t>5) Università degli Studi di Genova</a:t>
            </a:r>
            <a:endParaRPr b="0" lang="it-IT" sz="1800" spc="-1" strike="noStrike">
              <a:solidFill>
                <a:srgbClr val="000000"/>
              </a:solidFill>
              <a:uFill>
                <a:solidFill>
                  <a:srgbClr val="ffffff"/>
                </a:solidFill>
              </a:uFill>
              <a:latin typeface="Arial"/>
            </a:endParaRPr>
          </a:p>
          <a:p>
            <a:pPr>
              <a:lnSpc>
                <a:spcPct val="150000"/>
              </a:lnSpc>
            </a:pPr>
            <a:r>
              <a:rPr b="0" lang="it-IT" sz="1200" spc="-1" strike="noStrike">
                <a:solidFill>
                  <a:srgbClr val="000099"/>
                </a:solidFill>
                <a:uFill>
                  <a:solidFill>
                    <a:srgbClr val="ffffff"/>
                  </a:solidFill>
                </a:uFill>
                <a:latin typeface="Arial"/>
                <a:ea typeface="DejaVu Sans"/>
              </a:rPr>
              <a:t>6) CNR-ISMAR</a:t>
            </a:r>
            <a:endParaRPr b="0" lang="it-IT" sz="1800" spc="-1" strike="noStrike">
              <a:solidFill>
                <a:srgbClr val="000000"/>
              </a:solidFill>
              <a:uFill>
                <a:solidFill>
                  <a:srgbClr val="ffffff"/>
                </a:solidFill>
              </a:uFill>
              <a:latin typeface="Arial"/>
            </a:endParaRPr>
          </a:p>
          <a:p>
            <a:pPr>
              <a:lnSpc>
                <a:spcPct val="150000"/>
              </a:lnSpc>
            </a:pPr>
            <a:r>
              <a:rPr b="0" lang="it-IT" sz="1200" spc="-1" strike="noStrike">
                <a:solidFill>
                  <a:srgbClr val="000099"/>
                </a:solidFill>
                <a:uFill>
                  <a:solidFill>
                    <a:srgbClr val="ffffff"/>
                  </a:solidFill>
                </a:uFill>
                <a:latin typeface="Arial"/>
                <a:ea typeface="DejaVu Sans"/>
              </a:rPr>
              <a:t>7) ARPA Sardegna</a:t>
            </a:r>
            <a:endParaRPr b="0" lang="it-IT" sz="1800" spc="-1" strike="noStrike">
              <a:solidFill>
                <a:srgbClr val="000000"/>
              </a:solidFill>
              <a:uFill>
                <a:solidFill>
                  <a:srgbClr val="ffffff"/>
                </a:solidFill>
              </a:uFill>
              <a:latin typeface="Arial"/>
            </a:endParaRPr>
          </a:p>
          <a:p>
            <a:pPr>
              <a:lnSpc>
                <a:spcPct val="150000"/>
              </a:lnSpc>
            </a:pPr>
            <a:r>
              <a:rPr b="0" lang="it-IT" sz="1200" spc="-1" strike="noStrike">
                <a:solidFill>
                  <a:srgbClr val="000099"/>
                </a:solidFill>
                <a:uFill>
                  <a:solidFill>
                    <a:srgbClr val="ffffff"/>
                  </a:solidFill>
                </a:uFill>
                <a:latin typeface="Arial"/>
                <a:ea typeface="DejaVu Sans"/>
              </a:rPr>
              <a:t>8) Parco Nazionale dell’Arcipelago di La Maddalena</a:t>
            </a:r>
            <a:endParaRPr b="0" lang="it-IT" sz="1800" spc="-1" strike="noStrike">
              <a:solidFill>
                <a:srgbClr val="000000"/>
              </a:solidFill>
              <a:uFill>
                <a:solidFill>
                  <a:srgbClr val="ffffff"/>
                </a:solidFill>
              </a:uFill>
              <a:latin typeface="Arial"/>
            </a:endParaRPr>
          </a:p>
          <a:p>
            <a:pPr>
              <a:lnSpc>
                <a:spcPct val="150000"/>
              </a:lnSpc>
            </a:pPr>
            <a:r>
              <a:rPr b="0" lang="it-IT" sz="1200" spc="-1" strike="noStrike">
                <a:solidFill>
                  <a:srgbClr val="000099"/>
                </a:solidFill>
                <a:uFill>
                  <a:solidFill>
                    <a:srgbClr val="ffffff"/>
                  </a:solidFill>
                </a:uFill>
                <a:latin typeface="Arial"/>
                <a:ea typeface="DejaVu Sans"/>
              </a:rPr>
              <a:t>9) Comando Generale del Corpo delle Capitanerie di Porto-Guardia Costiera</a:t>
            </a:r>
            <a:endParaRPr b="0" lang="it-IT" sz="1800" spc="-1" strike="noStrike">
              <a:solidFill>
                <a:srgbClr val="000000"/>
              </a:solidFill>
              <a:uFill>
                <a:solidFill>
                  <a:srgbClr val="ffffff"/>
                </a:solidFill>
              </a:uFill>
              <a:latin typeface="Arial"/>
            </a:endParaRPr>
          </a:p>
          <a:p>
            <a:pPr>
              <a:lnSpc>
                <a:spcPct val="150000"/>
              </a:lnSpc>
            </a:pPr>
            <a:r>
              <a:rPr b="0" lang="it-IT" sz="1200" spc="-1" strike="noStrike">
                <a:solidFill>
                  <a:srgbClr val="000099"/>
                </a:solidFill>
                <a:uFill>
                  <a:solidFill>
                    <a:srgbClr val="ffffff"/>
                  </a:solidFill>
                </a:uFill>
                <a:latin typeface="Arial"/>
                <a:ea typeface="DejaVu Sans"/>
              </a:rPr>
              <a:t>10) Office de l’Envirronement de la Corse</a:t>
            </a:r>
            <a:endParaRPr b="0" lang="it-IT" sz="1800" spc="-1" strike="noStrike">
              <a:solidFill>
                <a:srgbClr val="000000"/>
              </a:solidFill>
              <a:uFill>
                <a:solidFill>
                  <a:srgbClr val="ffffff"/>
                </a:solidFill>
              </a:uFill>
              <a:latin typeface="Arial"/>
            </a:endParaRPr>
          </a:p>
          <a:p>
            <a:pPr>
              <a:lnSpc>
                <a:spcPct val="150000"/>
              </a:lnSpc>
            </a:pPr>
            <a:r>
              <a:rPr b="0" lang="it-IT" sz="1200" spc="-1" strike="noStrike">
                <a:solidFill>
                  <a:srgbClr val="000099"/>
                </a:solidFill>
                <a:uFill>
                  <a:solidFill>
                    <a:srgbClr val="ffffff"/>
                  </a:solidFill>
                </a:uFill>
                <a:latin typeface="Arial"/>
                <a:ea typeface="DejaVu Sans"/>
              </a:rPr>
              <a:t>11) Office des Transports de la Corse</a:t>
            </a:r>
            <a:endParaRPr b="0" lang="it-IT" sz="1800" spc="-1" strike="noStrike">
              <a:solidFill>
                <a:srgbClr val="000000"/>
              </a:solidFill>
              <a:uFill>
                <a:solidFill>
                  <a:srgbClr val="ffffff"/>
                </a:solidFill>
              </a:uFill>
              <a:latin typeface="Arial"/>
            </a:endParaRPr>
          </a:p>
          <a:p>
            <a:pPr>
              <a:lnSpc>
                <a:spcPct val="150000"/>
              </a:lnSpc>
            </a:pPr>
            <a:r>
              <a:rPr b="0" lang="it-IT" sz="1200" spc="-1" strike="noStrike">
                <a:solidFill>
                  <a:srgbClr val="000099"/>
                </a:solidFill>
                <a:uFill>
                  <a:solidFill>
                    <a:srgbClr val="ffffff"/>
                  </a:solidFill>
                </a:uFill>
                <a:latin typeface="Arial"/>
                <a:ea typeface="DejaVu Sans"/>
              </a:rPr>
              <a:t>12) Ifremer</a:t>
            </a:r>
            <a:endParaRPr b="0" lang="it-IT" sz="1800" spc="-1" strike="noStrike">
              <a:solidFill>
                <a:srgbClr val="000000"/>
              </a:solidFill>
              <a:uFill>
                <a:solidFill>
                  <a:srgbClr val="ffffff"/>
                </a:solidFill>
              </a:uFill>
              <a:latin typeface="Arial"/>
            </a:endParaRPr>
          </a:p>
          <a:p>
            <a:pPr>
              <a:lnSpc>
                <a:spcPct val="150000"/>
              </a:lnSpc>
            </a:pPr>
            <a:r>
              <a:rPr b="0" lang="it-IT" sz="1200" spc="-1" strike="noStrike">
                <a:solidFill>
                  <a:srgbClr val="000099"/>
                </a:solidFill>
                <a:uFill>
                  <a:solidFill>
                    <a:srgbClr val="ffffff"/>
                  </a:solidFill>
                </a:uFill>
                <a:latin typeface="Arial"/>
                <a:ea typeface="DejaVu Sans"/>
              </a:rPr>
              <a:t>13) Service d’Incendie et de secours de la Haute-Corse</a:t>
            </a:r>
            <a:endParaRPr b="0" lang="it-IT" sz="1800" spc="-1" strike="noStrike">
              <a:solidFill>
                <a:srgbClr val="000000"/>
              </a:solidFill>
              <a:uFill>
                <a:solidFill>
                  <a:srgbClr val="ffffff"/>
                </a:solidFill>
              </a:uFill>
              <a:latin typeface="Arial"/>
            </a:endParaRPr>
          </a:p>
          <a:p>
            <a:pPr>
              <a:lnSpc>
                <a:spcPct val="150000"/>
              </a:lnSpc>
            </a:pPr>
            <a:r>
              <a:rPr b="0" lang="it-IT" sz="1200" spc="-1" strike="noStrike">
                <a:solidFill>
                  <a:srgbClr val="000099"/>
                </a:solidFill>
                <a:uFill>
                  <a:solidFill>
                    <a:srgbClr val="ffffff"/>
                  </a:solidFill>
                </a:uFill>
                <a:latin typeface="Arial"/>
                <a:ea typeface="DejaVu Sans"/>
              </a:rPr>
              <a:t>14) Communauté de Communes de Golfe de Saint Tropez</a:t>
            </a:r>
            <a:endParaRPr b="0" lang="it-IT" sz="1800" spc="-1" strike="noStrike">
              <a:solidFill>
                <a:srgbClr val="000000"/>
              </a:solidFill>
              <a:uFill>
                <a:solidFill>
                  <a:srgbClr val="ffffff"/>
                </a:solidFill>
              </a:uFill>
              <a:latin typeface="Arial"/>
            </a:endParaRPr>
          </a:p>
          <a:p>
            <a:pPr>
              <a:lnSpc>
                <a:spcPct val="150000"/>
              </a:lnSpc>
            </a:pPr>
            <a:r>
              <a:rPr b="0" lang="it-IT" sz="1200" spc="-1" strike="noStrike">
                <a:solidFill>
                  <a:srgbClr val="000099"/>
                </a:solidFill>
                <a:uFill>
                  <a:solidFill>
                    <a:srgbClr val="ffffff"/>
                  </a:solidFill>
                </a:uFill>
                <a:latin typeface="Arial"/>
                <a:ea typeface="DejaVu Sans"/>
              </a:rPr>
              <a:t>15) Bataillon de Marins Pompiers de Marseille </a:t>
            </a:r>
            <a:endParaRPr b="0" lang="it-IT" sz="1800" spc="-1" strike="noStrike">
              <a:solidFill>
                <a:srgbClr val="000000"/>
              </a:solidFill>
              <a:uFill>
                <a:solidFill>
                  <a:srgbClr val="ffffff"/>
                </a:solidFill>
              </a:uFill>
              <a:latin typeface="Arial"/>
            </a:endParaRPr>
          </a:p>
          <a:p>
            <a:pPr>
              <a:lnSpc>
                <a:spcPct val="150000"/>
              </a:lnSpc>
            </a:pPr>
            <a:r>
              <a:rPr b="0" lang="it-IT" sz="1200" spc="-1" strike="noStrike">
                <a:solidFill>
                  <a:srgbClr val="000099"/>
                </a:solidFill>
                <a:uFill>
                  <a:solidFill>
                    <a:srgbClr val="ffffff"/>
                  </a:solidFill>
                </a:uFill>
                <a:latin typeface="Arial"/>
                <a:ea typeface="DejaVu Sans"/>
              </a:rPr>
              <a:t>16) Université de Toulon</a:t>
            </a:r>
            <a:endParaRPr b="0" lang="it-IT"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4" name="Google Shape;37;p6" descr=""/>
          <p:cNvPicPr/>
          <p:nvPr/>
        </p:nvPicPr>
        <p:blipFill>
          <a:blip r:embed="rId1"/>
          <a:stretch/>
        </p:blipFill>
        <p:spPr>
          <a:xfrm>
            <a:off x="932400" y="2764800"/>
            <a:ext cx="8835480" cy="32400"/>
          </a:xfrm>
          <a:prstGeom prst="rect">
            <a:avLst/>
          </a:prstGeom>
          <a:ln>
            <a:noFill/>
          </a:ln>
        </p:spPr>
      </p:pic>
      <p:sp>
        <p:nvSpPr>
          <p:cNvPr id="185" name="CustomShape 1"/>
          <p:cNvSpPr/>
          <p:nvPr/>
        </p:nvSpPr>
        <p:spPr>
          <a:xfrm>
            <a:off x="480960" y="1675080"/>
            <a:ext cx="4015080" cy="4049640"/>
          </a:xfrm>
          <a:prstGeom prst="rect">
            <a:avLst/>
          </a:prstGeom>
          <a:noFill/>
          <a:ln>
            <a:noFill/>
          </a:ln>
        </p:spPr>
        <p:style>
          <a:lnRef idx="0"/>
          <a:fillRef idx="0"/>
          <a:effectRef idx="0"/>
          <a:fontRef idx="minor"/>
        </p:style>
        <p:txBody>
          <a:bodyPr lIns="90000" rIns="90000" tIns="45000" bIns="45000"/>
          <a:p>
            <a:pPr algn="r">
              <a:lnSpc>
                <a:spcPct val="120000"/>
              </a:lnSpc>
            </a:pPr>
            <a:r>
              <a:rPr b="1" lang="it-IT" sz="1800" spc="-1" strike="noStrike">
                <a:solidFill>
                  <a:srgbClr val="2978c7"/>
                </a:solidFill>
                <a:uFill>
                  <a:solidFill>
                    <a:srgbClr val="ffffff"/>
                  </a:solidFill>
                </a:uFill>
                <a:latin typeface="Arial"/>
                <a:ea typeface="Arial"/>
              </a:rPr>
              <a:t>L’obiettivo di Sicomar plus è migliorare la sicurezza </a:t>
            </a:r>
            <a:endParaRPr b="0" lang="it-IT" sz="1800" spc="-1" strike="noStrike">
              <a:solidFill>
                <a:srgbClr val="000000"/>
              </a:solidFill>
              <a:uFill>
                <a:solidFill>
                  <a:srgbClr val="ffffff"/>
                </a:solidFill>
              </a:uFill>
              <a:latin typeface="Arial"/>
            </a:endParaRPr>
          </a:p>
          <a:p>
            <a:pPr algn="r">
              <a:lnSpc>
                <a:spcPct val="120000"/>
              </a:lnSpc>
            </a:pPr>
            <a:r>
              <a:rPr b="0" lang="it-IT" sz="1800" spc="-1" strike="noStrike">
                <a:solidFill>
                  <a:srgbClr val="2978c7"/>
                </a:solidFill>
                <a:uFill>
                  <a:solidFill>
                    <a:srgbClr val="ffffff"/>
                  </a:solidFill>
                </a:uFill>
                <a:latin typeface="Arial"/>
                <a:ea typeface="Arial"/>
              </a:rPr>
              <a:t>della navigazione nello spazio marittimo transfrontaliero</a:t>
            </a:r>
            <a:endParaRPr b="0" lang="it-IT" sz="1800" spc="-1" strike="noStrike">
              <a:solidFill>
                <a:srgbClr val="000000"/>
              </a:solidFill>
              <a:uFill>
                <a:solidFill>
                  <a:srgbClr val="ffffff"/>
                </a:solidFill>
              </a:uFill>
              <a:latin typeface="Arial"/>
            </a:endParaRPr>
          </a:p>
          <a:p>
            <a:pPr algn="r">
              <a:lnSpc>
                <a:spcPct val="120000"/>
              </a:lnSpc>
            </a:pPr>
            <a:r>
              <a:rPr b="0" lang="it-IT" sz="1800" spc="-1" strike="noStrike">
                <a:solidFill>
                  <a:srgbClr val="2978c7"/>
                </a:solidFill>
                <a:uFill>
                  <a:solidFill>
                    <a:srgbClr val="ffffff"/>
                  </a:solidFill>
                </a:uFill>
                <a:latin typeface="Arial"/>
                <a:ea typeface="Arial"/>
              </a:rPr>
              <a:t>fortemente minacciato dall'aumento del traffico merci </a:t>
            </a:r>
            <a:endParaRPr b="0" lang="it-IT" sz="1800" spc="-1" strike="noStrike">
              <a:solidFill>
                <a:srgbClr val="000000"/>
              </a:solidFill>
              <a:uFill>
                <a:solidFill>
                  <a:srgbClr val="ffffff"/>
                </a:solidFill>
              </a:uFill>
              <a:latin typeface="Arial"/>
            </a:endParaRPr>
          </a:p>
          <a:p>
            <a:pPr algn="r">
              <a:lnSpc>
                <a:spcPct val="120000"/>
              </a:lnSpc>
            </a:pPr>
            <a:r>
              <a:rPr b="0" lang="it-IT" sz="1800" spc="-1" strike="noStrike">
                <a:solidFill>
                  <a:srgbClr val="2978c7"/>
                </a:solidFill>
                <a:uFill>
                  <a:solidFill>
                    <a:srgbClr val="ffffff"/>
                  </a:solidFill>
                </a:uFill>
                <a:latin typeface="Arial"/>
                <a:ea typeface="Arial"/>
              </a:rPr>
              <a:t>e di passeggeri che attraversano il Mediterraneo settentrionale per lavoro e per turismo nautico o crocieristico.</a:t>
            </a:r>
            <a:endParaRPr b="0" lang="it-IT" sz="1800" spc="-1" strike="noStrike">
              <a:solidFill>
                <a:srgbClr val="000000"/>
              </a:solidFill>
              <a:uFill>
                <a:solidFill>
                  <a:srgbClr val="ffffff"/>
                </a:solidFill>
              </a:uFill>
              <a:latin typeface="Arial"/>
            </a:endParaRPr>
          </a:p>
          <a:p>
            <a:pPr algn="r">
              <a:lnSpc>
                <a:spcPct val="120000"/>
              </a:lnSpc>
            </a:pPr>
            <a:r>
              <a:rPr b="0" lang="it-IT" sz="1800" spc="-1" strike="noStrike">
                <a:solidFill>
                  <a:srgbClr val="2978c7"/>
                </a:solidFill>
                <a:uFill>
                  <a:solidFill>
                    <a:srgbClr val="ffffff"/>
                  </a:solidFill>
                </a:uFill>
                <a:latin typeface="Arial"/>
                <a:ea typeface="Arial"/>
              </a:rPr>
              <a:t>L’ obiettivo è anche finalizzato alla salvaguardia dell’ambiente marino. </a:t>
            </a:r>
            <a:endParaRPr b="0" lang="it-IT" sz="1800" spc="-1" strike="noStrike">
              <a:solidFill>
                <a:srgbClr val="000000"/>
              </a:solidFill>
              <a:uFill>
                <a:solidFill>
                  <a:srgbClr val="ffffff"/>
                </a:solidFill>
              </a:uFill>
              <a:latin typeface="Arial"/>
            </a:endParaRPr>
          </a:p>
          <a:p>
            <a:pPr algn="r">
              <a:lnSpc>
                <a:spcPct val="120000"/>
              </a:lnSpc>
            </a:pPr>
            <a:endParaRPr b="0" lang="it-IT" sz="1800" spc="-1" strike="noStrike">
              <a:solidFill>
                <a:srgbClr val="000000"/>
              </a:solidFill>
              <a:uFill>
                <a:solidFill>
                  <a:srgbClr val="ffffff"/>
                </a:solidFill>
              </a:uFill>
              <a:latin typeface="Arial"/>
            </a:endParaRPr>
          </a:p>
        </p:txBody>
      </p:sp>
      <p:pic>
        <p:nvPicPr>
          <p:cNvPr id="186" name="Immagine 1" descr=""/>
          <p:cNvPicPr/>
          <p:nvPr/>
        </p:nvPicPr>
        <p:blipFill>
          <a:blip r:embed="rId2"/>
          <a:stretch/>
        </p:blipFill>
        <p:spPr>
          <a:xfrm>
            <a:off x="3109320" y="288360"/>
            <a:ext cx="2770560" cy="832680"/>
          </a:xfrm>
          <a:prstGeom prst="rect">
            <a:avLst/>
          </a:prstGeom>
          <a:ln>
            <a:noFill/>
          </a:ln>
        </p:spPr>
      </p:pic>
      <p:sp>
        <p:nvSpPr>
          <p:cNvPr id="187" name="CustomShape 2"/>
          <p:cNvSpPr/>
          <p:nvPr/>
        </p:nvSpPr>
        <p:spPr>
          <a:xfrm>
            <a:off x="2786040" y="1108440"/>
            <a:ext cx="3417120" cy="352080"/>
          </a:xfrm>
          <a:prstGeom prst="rect">
            <a:avLst/>
          </a:prstGeom>
          <a:noFill/>
          <a:ln>
            <a:noFill/>
          </a:ln>
        </p:spPr>
        <p:style>
          <a:lnRef idx="0"/>
          <a:fillRef idx="0"/>
          <a:effectRef idx="0"/>
          <a:fontRef idx="minor"/>
        </p:style>
        <p:txBody>
          <a:bodyPr lIns="90000" rIns="90000" tIns="91440" bIns="91440"/>
          <a:p>
            <a:pPr algn="ctr">
              <a:lnSpc>
                <a:spcPct val="120000"/>
              </a:lnSpc>
            </a:pPr>
            <a:r>
              <a:rPr b="0" lang="it-IT" sz="1400" spc="-1" strike="noStrike">
                <a:solidFill>
                  <a:srgbClr val="558ed5"/>
                </a:solidFill>
                <a:uFill>
                  <a:solidFill>
                    <a:srgbClr val="ffffff"/>
                  </a:solidFill>
                </a:uFill>
                <a:latin typeface="Arial"/>
                <a:ea typeface="Arial"/>
              </a:rPr>
              <a:t>MARE PIÙ SICURO </a:t>
            </a:r>
            <a:r>
              <a:rPr b="1" lang="it-IT" sz="1400" spc="-1" strike="noStrike">
                <a:solidFill>
                  <a:srgbClr val="ff0000"/>
                </a:solidFill>
                <a:uFill>
                  <a:solidFill>
                    <a:srgbClr val="ffffff"/>
                  </a:solidFill>
                </a:uFill>
                <a:latin typeface="Arial"/>
                <a:ea typeface="Arial"/>
              </a:rPr>
              <a:t>-</a:t>
            </a:r>
            <a:r>
              <a:rPr b="0" lang="it-IT" sz="1400" spc="-1" strike="noStrike">
                <a:solidFill>
                  <a:srgbClr val="558ed5"/>
                </a:solidFill>
                <a:uFill>
                  <a:solidFill>
                    <a:srgbClr val="ffffff"/>
                  </a:solidFill>
                </a:uFill>
                <a:latin typeface="Arial"/>
                <a:ea typeface="Arial"/>
              </a:rPr>
              <a:t> </a:t>
            </a:r>
            <a:r>
              <a:rPr b="0" lang="it-IT" sz="1400" spc="-1" strike="noStrike">
                <a:solidFill>
                  <a:srgbClr val="000090"/>
                </a:solidFill>
                <a:uFill>
                  <a:solidFill>
                    <a:srgbClr val="ffffff"/>
                  </a:solidFill>
                </a:uFill>
                <a:latin typeface="Arial"/>
                <a:ea typeface="Arial"/>
              </a:rPr>
              <a:t>MER PLUS SÛRE</a:t>
            </a:r>
            <a:endParaRPr b="0" lang="it-IT" sz="1800" spc="-1" strike="noStrike">
              <a:solidFill>
                <a:srgbClr val="000000"/>
              </a:solidFill>
              <a:uFill>
                <a:solidFill>
                  <a:srgbClr val="ffffff"/>
                </a:solidFill>
              </a:uFill>
              <a:latin typeface="Arial"/>
            </a:endParaRPr>
          </a:p>
        </p:txBody>
      </p:sp>
      <p:sp>
        <p:nvSpPr>
          <p:cNvPr id="188" name="Line 3"/>
          <p:cNvSpPr/>
          <p:nvPr/>
        </p:nvSpPr>
        <p:spPr>
          <a:xfrm>
            <a:off x="2833920" y="1124640"/>
            <a:ext cx="3324960" cy="360"/>
          </a:xfrm>
          <a:prstGeom prst="line">
            <a:avLst/>
          </a:prstGeom>
          <a:ln>
            <a:solidFill>
              <a:srgbClr val="65acff"/>
            </a:solidFill>
            <a:round/>
          </a:ln>
        </p:spPr>
        <p:style>
          <a:lnRef idx="2">
            <a:schemeClr val="accent1"/>
          </a:lnRef>
          <a:fillRef idx="0">
            <a:schemeClr val="accent1"/>
          </a:fillRef>
          <a:effectRef idx="1">
            <a:schemeClr val="accent1"/>
          </a:effectRef>
          <a:fontRef idx="minor"/>
        </p:style>
      </p:sp>
      <p:sp>
        <p:nvSpPr>
          <p:cNvPr id="189" name="CustomShape 4"/>
          <p:cNvSpPr/>
          <p:nvPr/>
        </p:nvSpPr>
        <p:spPr>
          <a:xfrm flipV="1">
            <a:off x="4563000" y="1496520"/>
            <a:ext cx="360" cy="4220280"/>
          </a:xfrm>
          <a:custGeom>
            <a:avLst/>
            <a:gdLst/>
            <a:ahLst/>
            <a:rect l="l" t="t" r="r" b="b"/>
            <a:pathLst>
              <a:path w="21600" h="21600">
                <a:moveTo>
                  <a:pt x="0" y="0"/>
                </a:moveTo>
                <a:lnTo>
                  <a:pt x="21600" y="21600"/>
                </a:lnTo>
              </a:path>
            </a:pathLst>
          </a:custGeom>
          <a:noFill/>
          <a:ln>
            <a:solidFill>
              <a:srgbClr val="2978c7"/>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90" name="CustomShape 5"/>
          <p:cNvSpPr/>
          <p:nvPr/>
        </p:nvSpPr>
        <p:spPr>
          <a:xfrm>
            <a:off x="4662720" y="1675080"/>
            <a:ext cx="4349160" cy="4049640"/>
          </a:xfrm>
          <a:prstGeom prst="rect">
            <a:avLst/>
          </a:prstGeom>
          <a:noFill/>
          <a:ln>
            <a:noFill/>
          </a:ln>
        </p:spPr>
        <p:style>
          <a:lnRef idx="0"/>
          <a:fillRef idx="0"/>
          <a:effectRef idx="0"/>
          <a:fontRef idx="minor"/>
        </p:style>
        <p:txBody>
          <a:bodyPr lIns="90000" rIns="90000" tIns="45000" bIns="45000"/>
          <a:p>
            <a:r>
              <a:rPr b="1" lang="it-IT" sz="1800" spc="-1" strike="noStrike">
                <a:solidFill>
                  <a:srgbClr val="002893"/>
                </a:solidFill>
                <a:uFill>
                  <a:solidFill>
                    <a:srgbClr val="ffffff"/>
                  </a:solidFill>
                </a:uFill>
                <a:latin typeface="Arial"/>
                <a:ea typeface="Arial"/>
              </a:rPr>
              <a:t>Objectif de Sicomar plus est à l’amélioration de la sécurité </a:t>
            </a:r>
            <a:endParaRPr b="0" lang="it-IT" sz="1800" spc="-1" strike="noStrike">
              <a:solidFill>
                <a:srgbClr val="000000"/>
              </a:solidFill>
              <a:uFill>
                <a:solidFill>
                  <a:srgbClr val="ffffff"/>
                </a:solidFill>
              </a:uFill>
              <a:latin typeface="Arial"/>
            </a:endParaRPr>
          </a:p>
          <a:p>
            <a:pPr>
              <a:lnSpc>
                <a:spcPct val="120000"/>
              </a:lnSpc>
            </a:pPr>
            <a:r>
              <a:rPr b="0" lang="it-IT" sz="1800" spc="-1" strike="noStrike">
                <a:solidFill>
                  <a:srgbClr val="002893"/>
                </a:solidFill>
                <a:uFill>
                  <a:solidFill>
                    <a:srgbClr val="ffffff"/>
                  </a:solidFill>
                </a:uFill>
                <a:latin typeface="Arial"/>
                <a:ea typeface="Arial"/>
              </a:rPr>
              <a:t>de la navigation dans l'espace maritime transfrontalier, fortement menacé par l’augmentation du trafic de marchandises, et du nombre de passagers qui franchissent la Méditerranée pour des raisons d’emploi et de tourisme nautique ou des croisières.</a:t>
            </a:r>
            <a:endParaRPr b="0" lang="it-IT" sz="1800" spc="-1" strike="noStrike">
              <a:solidFill>
                <a:srgbClr val="000000"/>
              </a:solidFill>
              <a:uFill>
                <a:solidFill>
                  <a:srgbClr val="ffffff"/>
                </a:solidFill>
              </a:uFill>
              <a:latin typeface="Arial"/>
            </a:endParaRPr>
          </a:p>
          <a:p>
            <a:pPr>
              <a:lnSpc>
                <a:spcPct val="120000"/>
              </a:lnSpc>
            </a:pPr>
            <a:r>
              <a:rPr b="0" lang="it-IT" sz="1800" spc="-1" strike="noStrike">
                <a:solidFill>
                  <a:srgbClr val="002893"/>
                </a:solidFill>
                <a:uFill>
                  <a:solidFill>
                    <a:srgbClr val="ffffff"/>
                  </a:solidFill>
                </a:uFill>
                <a:latin typeface="Arial"/>
                <a:ea typeface="Arial"/>
              </a:rPr>
              <a:t>L'objectif est également visé à la sauvegarde du milieu marin.</a:t>
            </a:r>
            <a:endParaRPr b="0" lang="it-IT"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1" name="Google Shape;37;p6" descr=""/>
          <p:cNvPicPr/>
          <p:nvPr/>
        </p:nvPicPr>
        <p:blipFill>
          <a:blip r:embed="rId1"/>
          <a:stretch/>
        </p:blipFill>
        <p:spPr>
          <a:xfrm>
            <a:off x="152280" y="152280"/>
            <a:ext cx="8835480" cy="32400"/>
          </a:xfrm>
          <a:prstGeom prst="rect">
            <a:avLst/>
          </a:prstGeom>
          <a:ln>
            <a:noFill/>
          </a:ln>
        </p:spPr>
      </p:pic>
      <p:sp>
        <p:nvSpPr>
          <p:cNvPr id="192" name="CustomShape 1"/>
          <p:cNvSpPr/>
          <p:nvPr/>
        </p:nvSpPr>
        <p:spPr>
          <a:xfrm>
            <a:off x="894240" y="129240"/>
            <a:ext cx="7351560" cy="666000"/>
          </a:xfrm>
          <a:prstGeom prst="rect">
            <a:avLst/>
          </a:prstGeom>
          <a:noFill/>
          <a:ln>
            <a:noFill/>
          </a:ln>
        </p:spPr>
        <p:style>
          <a:lnRef idx="0"/>
          <a:fillRef idx="0"/>
          <a:effectRef idx="0"/>
          <a:fontRef idx="minor"/>
        </p:style>
        <p:txBody>
          <a:bodyPr lIns="90000" rIns="90000" tIns="45000" bIns="45000"/>
          <a:p>
            <a:r>
              <a:rPr b="1" lang="it-IT" sz="2400" spc="-1" strike="noStrike">
                <a:solidFill>
                  <a:srgbClr val="2978c7"/>
                </a:solidFill>
                <a:uFill>
                  <a:solidFill>
                    <a:srgbClr val="ffffff"/>
                  </a:solidFill>
                </a:uFill>
                <a:latin typeface="Arial"/>
                <a:ea typeface="Arial"/>
              </a:rPr>
              <a:t>L’area di cooperazione </a:t>
            </a:r>
            <a:r>
              <a:rPr b="1" lang="it-IT" sz="2400" spc="-1" strike="noStrike">
                <a:solidFill>
                  <a:srgbClr val="ff0000"/>
                </a:solidFill>
                <a:uFill>
                  <a:solidFill>
                    <a:srgbClr val="ffffff"/>
                  </a:solidFill>
                </a:uFill>
                <a:latin typeface="Arial"/>
                <a:ea typeface="Arial"/>
              </a:rPr>
              <a:t>-</a:t>
            </a:r>
            <a:r>
              <a:rPr b="1" lang="it-IT" sz="2400" spc="-1" strike="noStrike">
                <a:solidFill>
                  <a:srgbClr val="2978c7"/>
                </a:solidFill>
                <a:uFill>
                  <a:solidFill>
                    <a:srgbClr val="ffffff"/>
                  </a:solidFill>
                </a:uFill>
                <a:latin typeface="Arial"/>
                <a:ea typeface="Arial"/>
              </a:rPr>
              <a:t> </a:t>
            </a:r>
            <a:r>
              <a:rPr b="1" lang="it-IT" sz="2400" spc="-1" strike="noStrike">
                <a:solidFill>
                  <a:srgbClr val="002893"/>
                </a:solidFill>
                <a:uFill>
                  <a:solidFill>
                    <a:srgbClr val="ffffff"/>
                  </a:solidFill>
                </a:uFill>
                <a:latin typeface="Arial"/>
                <a:ea typeface="Arial"/>
              </a:rPr>
              <a:t>La zone de coopération</a:t>
            </a:r>
            <a:endParaRPr b="0" lang="it-IT" sz="1800" spc="-1" strike="noStrike">
              <a:solidFill>
                <a:srgbClr val="000000"/>
              </a:solidFill>
              <a:uFill>
                <a:solidFill>
                  <a:srgbClr val="ffffff"/>
                </a:solidFill>
              </a:uFill>
              <a:latin typeface="Arial"/>
            </a:endParaRPr>
          </a:p>
          <a:p>
            <a:pPr algn="ctr">
              <a:lnSpc>
                <a:spcPct val="150000"/>
              </a:lnSpc>
            </a:pPr>
            <a:endParaRPr b="0" lang="it-IT" sz="1800" spc="-1" strike="noStrike">
              <a:solidFill>
                <a:srgbClr val="000000"/>
              </a:solidFill>
              <a:uFill>
                <a:solidFill>
                  <a:srgbClr val="ffffff"/>
                </a:solidFill>
              </a:uFill>
              <a:latin typeface="Arial"/>
            </a:endParaRPr>
          </a:p>
        </p:txBody>
      </p:sp>
      <p:pic>
        <p:nvPicPr>
          <p:cNvPr id="193" name="Immagine 3" descr=""/>
          <p:cNvPicPr/>
          <p:nvPr/>
        </p:nvPicPr>
        <p:blipFill>
          <a:blip r:embed="rId2"/>
          <a:stretch/>
        </p:blipFill>
        <p:spPr>
          <a:xfrm>
            <a:off x="2627640" y="834480"/>
            <a:ext cx="3885480" cy="4929480"/>
          </a:xfrm>
          <a:prstGeom prst="rect">
            <a:avLst/>
          </a:prstGeom>
          <a:ln>
            <a:noFill/>
          </a:ln>
        </p:spPr>
      </p:pic>
      <p:sp>
        <p:nvSpPr>
          <p:cNvPr id="194" name="Line 2"/>
          <p:cNvSpPr/>
          <p:nvPr/>
        </p:nvSpPr>
        <p:spPr>
          <a:xfrm flipH="1" flipV="1">
            <a:off x="2814840" y="2385720"/>
            <a:ext cx="1294560" cy="1626840"/>
          </a:xfrm>
          <a:prstGeom prst="line">
            <a:avLst/>
          </a:prstGeom>
          <a:ln>
            <a:solidFill>
              <a:schemeClr val="bg1"/>
            </a:solidFill>
            <a:round/>
          </a:ln>
        </p:spPr>
        <p:style>
          <a:lnRef idx="2">
            <a:schemeClr val="accent1"/>
          </a:lnRef>
          <a:fillRef idx="0">
            <a:schemeClr val="accent1"/>
          </a:fillRef>
          <a:effectRef idx="1">
            <a:schemeClr val="accent1"/>
          </a:effectRef>
          <a:fontRef idx="minor"/>
        </p:style>
      </p:sp>
      <p:sp>
        <p:nvSpPr>
          <p:cNvPr id="195" name="Line 3"/>
          <p:cNvSpPr/>
          <p:nvPr/>
        </p:nvSpPr>
        <p:spPr>
          <a:xfrm flipV="1">
            <a:off x="4923000" y="2889000"/>
            <a:ext cx="1069920" cy="952200"/>
          </a:xfrm>
          <a:prstGeom prst="line">
            <a:avLst/>
          </a:prstGeom>
          <a:ln>
            <a:solidFill>
              <a:schemeClr val="bg1"/>
            </a:solidFill>
            <a:round/>
          </a:ln>
        </p:spPr>
        <p:style>
          <a:lnRef idx="2">
            <a:schemeClr val="accent1"/>
          </a:lnRef>
          <a:fillRef idx="0">
            <a:schemeClr val="accent1"/>
          </a:fillRef>
          <a:effectRef idx="1">
            <a:schemeClr val="accent1"/>
          </a:effectRef>
          <a:fontRef idx="minor"/>
        </p:style>
      </p:sp>
      <p:pic>
        <p:nvPicPr>
          <p:cNvPr id="196" name="Immagine 9" descr=""/>
          <p:cNvPicPr/>
          <p:nvPr/>
        </p:nvPicPr>
        <p:blipFill>
          <a:blip r:embed="rId3"/>
          <a:stretch/>
        </p:blipFill>
        <p:spPr>
          <a:xfrm>
            <a:off x="4109760" y="1602720"/>
            <a:ext cx="707400" cy="918720"/>
          </a:xfrm>
          <a:prstGeom prst="rect">
            <a:avLst/>
          </a:prstGeom>
          <a:ln>
            <a:noFill/>
          </a:ln>
        </p:spPr>
      </p:pic>
      <p:sp>
        <p:nvSpPr>
          <p:cNvPr id="197" name="CustomShape 4"/>
          <p:cNvSpPr/>
          <p:nvPr/>
        </p:nvSpPr>
        <p:spPr>
          <a:xfrm>
            <a:off x="6667560" y="946080"/>
            <a:ext cx="2320560" cy="4476240"/>
          </a:xfrm>
          <a:prstGeom prst="rect">
            <a:avLst/>
          </a:prstGeom>
          <a:noFill/>
          <a:ln>
            <a:noFill/>
          </a:ln>
        </p:spPr>
        <p:style>
          <a:lnRef idx="0"/>
          <a:fillRef idx="0"/>
          <a:effectRef idx="0"/>
          <a:fontRef idx="minor"/>
        </p:style>
        <p:txBody>
          <a:bodyPr lIns="90000" rIns="90000" tIns="45000" bIns="45000"/>
          <a:p>
            <a:pPr>
              <a:lnSpc>
                <a:spcPct val="100000"/>
              </a:lnSpc>
            </a:pPr>
            <a:r>
              <a:rPr b="0" lang="it-IT" sz="1800" spc="-1" strike="noStrike">
                <a:solidFill>
                  <a:srgbClr val="002893"/>
                </a:solidFill>
                <a:uFill>
                  <a:solidFill>
                    <a:srgbClr val="ffffff"/>
                  </a:solidFill>
                </a:uFill>
                <a:latin typeface="Arial"/>
                <a:ea typeface="Arial"/>
              </a:rPr>
              <a:t>La zone marine de coopération du projet correspond </a:t>
            </a:r>
            <a:endParaRPr b="0" lang="it-IT" sz="1800" spc="-1" strike="noStrike">
              <a:solidFill>
                <a:srgbClr val="000000"/>
              </a:solidFill>
              <a:uFill>
                <a:solidFill>
                  <a:srgbClr val="ffffff"/>
                </a:solidFill>
              </a:uFill>
              <a:latin typeface="Arial"/>
            </a:endParaRPr>
          </a:p>
          <a:p>
            <a:pPr>
              <a:lnSpc>
                <a:spcPct val="100000"/>
              </a:lnSpc>
            </a:pPr>
            <a:r>
              <a:rPr b="0" lang="it-IT" sz="1800" spc="-1" strike="noStrike">
                <a:solidFill>
                  <a:srgbClr val="002893"/>
                </a:solidFill>
                <a:uFill>
                  <a:solidFill>
                    <a:srgbClr val="ffffff"/>
                  </a:solidFill>
                </a:uFill>
                <a:latin typeface="Arial"/>
                <a:ea typeface="Arial"/>
              </a:rPr>
              <a:t>au </a:t>
            </a:r>
            <a:r>
              <a:rPr b="1" lang="it-IT" sz="1800" spc="-1" strike="noStrike">
                <a:solidFill>
                  <a:srgbClr val="002893"/>
                </a:solidFill>
                <a:uFill>
                  <a:solidFill>
                    <a:srgbClr val="ffffff"/>
                  </a:solidFill>
                </a:uFill>
                <a:latin typeface="Arial"/>
                <a:ea typeface="Arial"/>
              </a:rPr>
              <a:t>Sanctuaire Pelagos</a:t>
            </a:r>
            <a:r>
              <a:rPr b="0" lang="it-IT" sz="1800" spc="-1" strike="noStrike">
                <a:solidFill>
                  <a:srgbClr val="002893"/>
                </a:solidFill>
                <a:uFill>
                  <a:solidFill>
                    <a:srgbClr val="ffffff"/>
                  </a:solidFill>
                </a:uFill>
                <a:latin typeface="Arial"/>
                <a:ea typeface="Arial"/>
              </a:rPr>
              <a:t>, principale </a:t>
            </a:r>
            <a:r>
              <a:rPr b="1" lang="it-IT" sz="1800" spc="-1" strike="noStrike">
                <a:solidFill>
                  <a:srgbClr val="002893"/>
                </a:solidFill>
                <a:uFill>
                  <a:solidFill>
                    <a:srgbClr val="ffffff"/>
                  </a:solidFill>
                </a:uFill>
                <a:latin typeface="Arial"/>
                <a:ea typeface="Arial"/>
              </a:rPr>
              <a:t>Aire</a:t>
            </a:r>
            <a:r>
              <a:rPr b="0" lang="it-IT" sz="1800" spc="-1" strike="noStrike">
                <a:solidFill>
                  <a:srgbClr val="002893"/>
                </a:solidFill>
                <a:uFill>
                  <a:solidFill>
                    <a:srgbClr val="ffffff"/>
                  </a:solidFill>
                </a:uFill>
                <a:latin typeface="Arial"/>
                <a:ea typeface="Arial"/>
              </a:rPr>
              <a:t> </a:t>
            </a:r>
            <a:endParaRPr b="0" lang="it-IT" sz="1800" spc="-1" strike="noStrike">
              <a:solidFill>
                <a:srgbClr val="000000"/>
              </a:solidFill>
              <a:uFill>
                <a:solidFill>
                  <a:srgbClr val="ffffff"/>
                </a:solidFill>
              </a:uFill>
              <a:latin typeface="Arial"/>
            </a:endParaRPr>
          </a:p>
          <a:p>
            <a:pPr>
              <a:lnSpc>
                <a:spcPct val="100000"/>
              </a:lnSpc>
            </a:pPr>
            <a:r>
              <a:rPr b="1" lang="it-IT" sz="1800" spc="-1" strike="noStrike">
                <a:solidFill>
                  <a:srgbClr val="002893"/>
                </a:solidFill>
                <a:uFill>
                  <a:solidFill>
                    <a:srgbClr val="ffffff"/>
                  </a:solidFill>
                </a:uFill>
                <a:latin typeface="Arial"/>
                <a:ea typeface="Arial"/>
              </a:rPr>
              <a:t>Spécialement Protégée d'Importance Méditerranéenne</a:t>
            </a:r>
            <a:r>
              <a:rPr b="0" lang="it-IT" sz="1800" spc="-1" strike="noStrike">
                <a:solidFill>
                  <a:srgbClr val="002893"/>
                </a:solidFill>
                <a:uFill>
                  <a:solidFill>
                    <a:srgbClr val="ffffff"/>
                  </a:solidFill>
                </a:uFill>
                <a:latin typeface="Arial"/>
                <a:ea typeface="Arial"/>
              </a:rPr>
              <a:t> </a:t>
            </a:r>
            <a:endParaRPr b="0" lang="it-IT" sz="1800" spc="-1" strike="noStrike">
              <a:solidFill>
                <a:srgbClr val="000000"/>
              </a:solidFill>
              <a:uFill>
                <a:solidFill>
                  <a:srgbClr val="ffffff"/>
                </a:solidFill>
              </a:uFill>
              <a:latin typeface="Arial"/>
            </a:endParaRPr>
          </a:p>
          <a:p>
            <a:pPr>
              <a:lnSpc>
                <a:spcPct val="100000"/>
              </a:lnSpc>
            </a:pPr>
            <a:r>
              <a:rPr b="0" lang="it-IT" sz="1800" spc="-1" strike="noStrike">
                <a:solidFill>
                  <a:srgbClr val="002893"/>
                </a:solidFill>
                <a:uFill>
                  <a:solidFill>
                    <a:srgbClr val="ffffff"/>
                  </a:solidFill>
                </a:uFill>
                <a:latin typeface="Arial"/>
                <a:ea typeface="Arial"/>
              </a:rPr>
              <a:t>(ASPIM), caractérisée par un important patrimoine naturel et soumise à une forte pression anthropique.</a:t>
            </a:r>
            <a:endParaRPr b="0" lang="it-IT" sz="1800" spc="-1" strike="noStrike">
              <a:solidFill>
                <a:srgbClr val="000000"/>
              </a:solidFill>
              <a:uFill>
                <a:solidFill>
                  <a:srgbClr val="ffffff"/>
                </a:solidFill>
              </a:uFill>
              <a:latin typeface="Arial"/>
            </a:endParaRPr>
          </a:p>
        </p:txBody>
      </p:sp>
      <p:sp>
        <p:nvSpPr>
          <p:cNvPr id="198" name="CustomShape 5"/>
          <p:cNvSpPr/>
          <p:nvPr/>
        </p:nvSpPr>
        <p:spPr>
          <a:xfrm>
            <a:off x="217800" y="946080"/>
            <a:ext cx="2275200" cy="4476240"/>
          </a:xfrm>
          <a:prstGeom prst="rect">
            <a:avLst/>
          </a:prstGeom>
          <a:noFill/>
          <a:ln>
            <a:noFill/>
          </a:ln>
        </p:spPr>
        <p:style>
          <a:lnRef idx="0"/>
          <a:fillRef idx="0"/>
          <a:effectRef idx="0"/>
          <a:fontRef idx="minor"/>
        </p:style>
        <p:txBody>
          <a:bodyPr lIns="90000" rIns="90000" tIns="45000" bIns="45000"/>
          <a:p>
            <a:pPr algn="r">
              <a:lnSpc>
                <a:spcPct val="100000"/>
              </a:lnSpc>
            </a:pPr>
            <a:r>
              <a:rPr b="0" lang="it-IT" sz="1800" spc="-1" strike="noStrike">
                <a:solidFill>
                  <a:srgbClr val="2978c7"/>
                </a:solidFill>
                <a:uFill>
                  <a:solidFill>
                    <a:srgbClr val="ffffff"/>
                  </a:solidFill>
                </a:uFill>
                <a:latin typeface="Arial"/>
                <a:ea typeface="Arial"/>
              </a:rPr>
              <a:t>L’area marina di cooperazione del progetto corrisponde al </a:t>
            </a:r>
            <a:r>
              <a:rPr b="1" lang="it-IT" sz="1800" spc="-1" strike="noStrike">
                <a:solidFill>
                  <a:srgbClr val="2978c7"/>
                </a:solidFill>
                <a:uFill>
                  <a:solidFill>
                    <a:srgbClr val="ffffff"/>
                  </a:solidFill>
                </a:uFill>
                <a:latin typeface="Arial"/>
                <a:ea typeface="Arial"/>
              </a:rPr>
              <a:t>Santuario Pelagos, </a:t>
            </a:r>
            <a:endParaRPr b="0" lang="it-IT" sz="1800" spc="-1" strike="noStrike">
              <a:solidFill>
                <a:srgbClr val="000000"/>
              </a:solidFill>
              <a:uFill>
                <a:solidFill>
                  <a:srgbClr val="ffffff"/>
                </a:solidFill>
              </a:uFill>
              <a:latin typeface="Arial"/>
            </a:endParaRPr>
          </a:p>
          <a:p>
            <a:pPr algn="r">
              <a:lnSpc>
                <a:spcPct val="100000"/>
              </a:lnSpc>
            </a:pPr>
            <a:r>
              <a:rPr b="0" lang="it-IT" sz="1800" spc="-1" strike="noStrike">
                <a:solidFill>
                  <a:srgbClr val="2978c7"/>
                </a:solidFill>
                <a:uFill>
                  <a:solidFill>
                    <a:srgbClr val="ffffff"/>
                  </a:solidFill>
                </a:uFill>
                <a:latin typeface="Arial"/>
                <a:ea typeface="Arial"/>
              </a:rPr>
              <a:t>la principale </a:t>
            </a:r>
            <a:endParaRPr b="0" lang="it-IT" sz="1800" spc="-1" strike="noStrike">
              <a:solidFill>
                <a:srgbClr val="000000"/>
              </a:solidFill>
              <a:uFill>
                <a:solidFill>
                  <a:srgbClr val="ffffff"/>
                </a:solidFill>
              </a:uFill>
              <a:latin typeface="Arial"/>
            </a:endParaRPr>
          </a:p>
          <a:p>
            <a:pPr algn="r">
              <a:lnSpc>
                <a:spcPct val="100000"/>
              </a:lnSpc>
            </a:pPr>
            <a:r>
              <a:rPr b="1" lang="it-IT" sz="1800" spc="-1" strike="noStrike">
                <a:solidFill>
                  <a:srgbClr val="2978c7"/>
                </a:solidFill>
                <a:uFill>
                  <a:solidFill>
                    <a:srgbClr val="ffffff"/>
                  </a:solidFill>
                </a:uFill>
                <a:latin typeface="Arial"/>
                <a:ea typeface="Arial"/>
              </a:rPr>
              <a:t>Area Protetta di Importanza per il Mediterraneo </a:t>
            </a:r>
            <a:r>
              <a:rPr b="0" lang="it-IT" sz="1800" spc="-1" strike="noStrike">
                <a:solidFill>
                  <a:srgbClr val="2978c7"/>
                </a:solidFill>
                <a:uFill>
                  <a:solidFill>
                    <a:srgbClr val="ffffff"/>
                  </a:solidFill>
                </a:uFill>
                <a:latin typeface="Arial"/>
                <a:ea typeface="Arial"/>
              </a:rPr>
              <a:t>(SPAMI), caratterizzata da un importante patrimonio naturale e sottoposta a forti pressioni antropiche.</a:t>
            </a:r>
            <a:endParaRPr b="0" lang="it-IT" sz="1800" spc="-1" strike="noStrike">
              <a:solidFill>
                <a:srgbClr val="000000"/>
              </a:solidFill>
              <a:uFill>
                <a:solidFill>
                  <a:srgbClr val="ffffff"/>
                </a:solidFill>
              </a:uFill>
              <a:latin typeface="Arial"/>
            </a:endParaRPr>
          </a:p>
        </p:txBody>
      </p:sp>
      <p:sp>
        <p:nvSpPr>
          <p:cNvPr id="199" name="Line 6"/>
          <p:cNvSpPr/>
          <p:nvPr/>
        </p:nvSpPr>
        <p:spPr>
          <a:xfrm>
            <a:off x="317160" y="834120"/>
            <a:ext cx="8490960" cy="360"/>
          </a:xfrm>
          <a:prstGeom prst="line">
            <a:avLst/>
          </a:prstGeom>
          <a:ln>
            <a:solidFill>
              <a:srgbClr val="65acff"/>
            </a:solidFill>
            <a:round/>
          </a:ln>
        </p:spPr>
        <p:style>
          <a:lnRef idx="2">
            <a:schemeClr val="accent1"/>
          </a:lnRef>
          <a:fillRef idx="0">
            <a:schemeClr val="accent1"/>
          </a:fillRef>
          <a:effectRef idx="1">
            <a:schemeClr val="accent1"/>
          </a:effectRef>
          <a:fontRef idx="minor"/>
        </p:style>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0" name="Google Shape;37;p6" descr=""/>
          <p:cNvPicPr/>
          <p:nvPr/>
        </p:nvPicPr>
        <p:blipFill>
          <a:blip r:embed="rId1"/>
          <a:stretch/>
        </p:blipFill>
        <p:spPr>
          <a:xfrm>
            <a:off x="152280" y="152280"/>
            <a:ext cx="8835480" cy="32400"/>
          </a:xfrm>
          <a:prstGeom prst="rect">
            <a:avLst/>
          </a:prstGeom>
          <a:ln>
            <a:noFill/>
          </a:ln>
        </p:spPr>
      </p:pic>
      <p:sp>
        <p:nvSpPr>
          <p:cNvPr id="201" name="CustomShape 1"/>
          <p:cNvSpPr/>
          <p:nvPr/>
        </p:nvSpPr>
        <p:spPr>
          <a:xfrm>
            <a:off x="885240" y="1473840"/>
            <a:ext cx="2912760" cy="3744720"/>
          </a:xfrm>
          <a:prstGeom prst="rect">
            <a:avLst/>
          </a:prstGeom>
          <a:noFill/>
          <a:ln>
            <a:noFill/>
          </a:ln>
        </p:spPr>
        <p:style>
          <a:lnRef idx="0"/>
          <a:fillRef idx="0"/>
          <a:effectRef idx="0"/>
          <a:fontRef idx="minor"/>
        </p:style>
        <p:txBody>
          <a:bodyPr lIns="90000" rIns="90000" tIns="45000" bIns="45000"/>
          <a:p>
            <a:pPr algn="r">
              <a:lnSpc>
                <a:spcPct val="100000"/>
              </a:lnSpc>
            </a:pPr>
            <a:r>
              <a:rPr b="1" lang="it-IT" sz="2400" spc="-1" strike="noStrike">
                <a:solidFill>
                  <a:srgbClr val="2978c7"/>
                </a:solidFill>
                <a:uFill>
                  <a:solidFill>
                    <a:srgbClr val="ffffff"/>
                  </a:solidFill>
                </a:uFill>
                <a:latin typeface="Arial"/>
                <a:ea typeface="Arial"/>
              </a:rPr>
              <a:t>governance</a:t>
            </a:r>
            <a:endParaRPr b="0" lang="it-IT" sz="1800" spc="-1" strike="noStrike">
              <a:solidFill>
                <a:srgbClr val="000000"/>
              </a:solidFill>
              <a:uFill>
                <a:solidFill>
                  <a:srgbClr val="ffffff"/>
                </a:solidFill>
              </a:uFill>
              <a:latin typeface="Arial"/>
            </a:endParaRPr>
          </a:p>
          <a:p>
            <a:pPr algn="r">
              <a:lnSpc>
                <a:spcPct val="100000"/>
              </a:lnSpc>
            </a:pPr>
            <a:endParaRPr b="0" lang="it-IT" sz="1800" spc="-1" strike="noStrike">
              <a:solidFill>
                <a:srgbClr val="000000"/>
              </a:solidFill>
              <a:uFill>
                <a:solidFill>
                  <a:srgbClr val="ffffff"/>
                </a:solidFill>
              </a:uFill>
              <a:latin typeface="Arial"/>
            </a:endParaRPr>
          </a:p>
          <a:p>
            <a:pPr algn="r">
              <a:lnSpc>
                <a:spcPct val="100000"/>
              </a:lnSpc>
            </a:pPr>
            <a:r>
              <a:rPr b="1" lang="it-IT" sz="2400" spc="-1" strike="noStrike">
                <a:solidFill>
                  <a:srgbClr val="2978c7"/>
                </a:solidFill>
                <a:uFill>
                  <a:solidFill>
                    <a:srgbClr val="ffffff"/>
                  </a:solidFill>
                </a:uFill>
                <a:latin typeface="Arial"/>
                <a:ea typeface="Arial"/>
              </a:rPr>
              <a:t>tecnologie per la sicurezza in mare</a:t>
            </a:r>
            <a:endParaRPr b="0" lang="it-IT" sz="1800" spc="-1" strike="noStrike">
              <a:solidFill>
                <a:srgbClr val="000000"/>
              </a:solidFill>
              <a:uFill>
                <a:solidFill>
                  <a:srgbClr val="ffffff"/>
                </a:solidFill>
              </a:uFill>
              <a:latin typeface="Arial"/>
            </a:endParaRPr>
          </a:p>
          <a:p>
            <a:pPr algn="r">
              <a:lnSpc>
                <a:spcPct val="100000"/>
              </a:lnSpc>
            </a:pPr>
            <a:r>
              <a:rPr b="1" lang="it-IT" sz="2400" spc="-1" strike="noStrike">
                <a:solidFill>
                  <a:srgbClr val="2978c7"/>
                </a:solidFill>
                <a:uFill>
                  <a:solidFill>
                    <a:srgbClr val="ffffff"/>
                  </a:solidFill>
                </a:uFill>
                <a:latin typeface="Arial"/>
                <a:ea typeface="Arial"/>
              </a:rPr>
              <a:t> </a:t>
            </a:r>
            <a:endParaRPr b="0" lang="it-IT" sz="1800" spc="-1" strike="noStrike">
              <a:solidFill>
                <a:srgbClr val="000000"/>
              </a:solidFill>
              <a:uFill>
                <a:solidFill>
                  <a:srgbClr val="ffffff"/>
                </a:solidFill>
              </a:uFill>
              <a:latin typeface="Arial"/>
            </a:endParaRPr>
          </a:p>
          <a:p>
            <a:pPr algn="r">
              <a:lnSpc>
                <a:spcPct val="100000"/>
              </a:lnSpc>
            </a:pPr>
            <a:r>
              <a:rPr b="1" lang="it-IT" sz="2400" spc="-1" strike="noStrike">
                <a:solidFill>
                  <a:srgbClr val="2978c7"/>
                </a:solidFill>
                <a:uFill>
                  <a:solidFill>
                    <a:srgbClr val="ffffff"/>
                  </a:solidFill>
                </a:uFill>
                <a:latin typeface="Arial"/>
                <a:ea typeface="Arial"/>
              </a:rPr>
              <a:t>sistemi integrati di previsione </a:t>
            </a:r>
            <a:endParaRPr b="0" lang="it-IT" sz="1800" spc="-1" strike="noStrike">
              <a:solidFill>
                <a:srgbClr val="000000"/>
              </a:solidFill>
              <a:uFill>
                <a:solidFill>
                  <a:srgbClr val="ffffff"/>
                </a:solidFill>
              </a:uFill>
              <a:latin typeface="Arial"/>
            </a:endParaRPr>
          </a:p>
          <a:p>
            <a:pPr algn="r">
              <a:lnSpc>
                <a:spcPct val="100000"/>
              </a:lnSpc>
            </a:pPr>
            <a:endParaRPr b="0" lang="it-IT" sz="1800" spc="-1" strike="noStrike">
              <a:solidFill>
                <a:srgbClr val="000000"/>
              </a:solidFill>
              <a:uFill>
                <a:solidFill>
                  <a:srgbClr val="ffffff"/>
                </a:solidFill>
              </a:uFill>
              <a:latin typeface="Arial"/>
            </a:endParaRPr>
          </a:p>
          <a:p>
            <a:pPr algn="r">
              <a:lnSpc>
                <a:spcPct val="100000"/>
              </a:lnSpc>
            </a:pPr>
            <a:r>
              <a:rPr b="1" lang="it-IT" sz="2400" spc="-1" strike="noStrike">
                <a:solidFill>
                  <a:srgbClr val="2978c7"/>
                </a:solidFill>
                <a:uFill>
                  <a:solidFill>
                    <a:srgbClr val="ffffff"/>
                  </a:solidFill>
                </a:uFill>
                <a:latin typeface="Arial"/>
                <a:ea typeface="Arial"/>
              </a:rPr>
              <a:t>servizi per la sicurezza.</a:t>
            </a:r>
            <a:endParaRPr b="0" lang="it-IT" sz="1800" spc="-1" strike="noStrike">
              <a:solidFill>
                <a:srgbClr val="000000"/>
              </a:solidFill>
              <a:uFill>
                <a:solidFill>
                  <a:srgbClr val="ffffff"/>
                </a:solidFill>
              </a:uFill>
              <a:latin typeface="Arial"/>
            </a:endParaRPr>
          </a:p>
        </p:txBody>
      </p:sp>
      <p:sp>
        <p:nvSpPr>
          <p:cNvPr id="202" name="CustomShape 2"/>
          <p:cNvSpPr/>
          <p:nvPr/>
        </p:nvSpPr>
        <p:spPr>
          <a:xfrm>
            <a:off x="894240" y="129240"/>
            <a:ext cx="7351560" cy="452880"/>
          </a:xfrm>
          <a:prstGeom prst="rect">
            <a:avLst/>
          </a:prstGeom>
          <a:noFill/>
          <a:ln>
            <a:noFill/>
          </a:ln>
        </p:spPr>
        <p:style>
          <a:lnRef idx="0"/>
          <a:fillRef idx="0"/>
          <a:effectRef idx="0"/>
          <a:fontRef idx="minor"/>
        </p:style>
        <p:txBody>
          <a:bodyPr lIns="90000" rIns="90000" tIns="45000" bIns="45000"/>
          <a:p>
            <a:pPr algn="ctr">
              <a:lnSpc>
                <a:spcPct val="150000"/>
              </a:lnSpc>
            </a:pPr>
            <a:r>
              <a:rPr b="1" lang="it-IT" sz="2400" spc="-1" strike="noStrike">
                <a:solidFill>
                  <a:srgbClr val="2978c7"/>
                </a:solidFill>
                <a:uFill>
                  <a:solidFill>
                    <a:srgbClr val="ffffff"/>
                  </a:solidFill>
                </a:uFill>
                <a:latin typeface="Arial"/>
                <a:ea typeface="Arial"/>
              </a:rPr>
              <a:t>Il metodo </a:t>
            </a:r>
            <a:r>
              <a:rPr b="1" lang="it-IT" sz="2400" spc="-1" strike="noStrike">
                <a:solidFill>
                  <a:srgbClr val="ff0000"/>
                </a:solidFill>
                <a:uFill>
                  <a:solidFill>
                    <a:srgbClr val="ffffff"/>
                  </a:solidFill>
                </a:uFill>
                <a:latin typeface="Arial"/>
                <a:ea typeface="Arial"/>
              </a:rPr>
              <a:t>–</a:t>
            </a:r>
            <a:r>
              <a:rPr b="1" lang="it-IT" sz="2400" spc="-1" strike="noStrike">
                <a:solidFill>
                  <a:srgbClr val="2978c7"/>
                </a:solidFill>
                <a:uFill>
                  <a:solidFill>
                    <a:srgbClr val="ffffff"/>
                  </a:solidFill>
                </a:uFill>
                <a:latin typeface="Arial"/>
                <a:ea typeface="Arial"/>
              </a:rPr>
              <a:t> </a:t>
            </a:r>
            <a:r>
              <a:rPr b="1" lang="it-IT" sz="2400" spc="-1" strike="noStrike">
                <a:solidFill>
                  <a:srgbClr val="002893"/>
                </a:solidFill>
                <a:uFill>
                  <a:solidFill>
                    <a:srgbClr val="ffffff"/>
                  </a:solidFill>
                </a:uFill>
                <a:latin typeface="Arial"/>
                <a:ea typeface="Arial"/>
              </a:rPr>
              <a:t>Le méthode</a:t>
            </a:r>
            <a:endParaRPr b="0" lang="it-IT" sz="1800" spc="-1" strike="noStrike">
              <a:solidFill>
                <a:srgbClr val="000000"/>
              </a:solidFill>
              <a:uFill>
                <a:solidFill>
                  <a:srgbClr val="ffffff"/>
                </a:solidFill>
              </a:uFill>
              <a:latin typeface="Arial"/>
            </a:endParaRPr>
          </a:p>
        </p:txBody>
      </p:sp>
      <p:sp>
        <p:nvSpPr>
          <p:cNvPr id="203" name="Line 3"/>
          <p:cNvSpPr/>
          <p:nvPr/>
        </p:nvSpPr>
        <p:spPr>
          <a:xfrm>
            <a:off x="317160" y="834120"/>
            <a:ext cx="8490960" cy="360"/>
          </a:xfrm>
          <a:prstGeom prst="line">
            <a:avLst/>
          </a:prstGeom>
          <a:ln>
            <a:solidFill>
              <a:srgbClr val="65acff"/>
            </a:solidFill>
            <a:round/>
          </a:ln>
        </p:spPr>
        <p:style>
          <a:lnRef idx="2">
            <a:schemeClr val="accent1"/>
          </a:lnRef>
          <a:fillRef idx="0">
            <a:schemeClr val="accent1"/>
          </a:fillRef>
          <a:effectRef idx="1">
            <a:schemeClr val="accent1"/>
          </a:effectRef>
          <a:fontRef idx="minor"/>
        </p:style>
      </p:sp>
      <p:pic>
        <p:nvPicPr>
          <p:cNvPr id="204" name="Immagine 5" descr=""/>
          <p:cNvPicPr/>
          <p:nvPr/>
        </p:nvPicPr>
        <p:blipFill>
          <a:blip r:embed="rId2"/>
          <a:stretch/>
        </p:blipFill>
        <p:spPr>
          <a:xfrm>
            <a:off x="4042440" y="1255320"/>
            <a:ext cx="855360" cy="855360"/>
          </a:xfrm>
          <a:prstGeom prst="rect">
            <a:avLst/>
          </a:prstGeom>
          <a:ln>
            <a:noFill/>
          </a:ln>
        </p:spPr>
      </p:pic>
      <p:pic>
        <p:nvPicPr>
          <p:cNvPr id="205" name="Google Shape;58;p7" descr=""/>
          <p:cNvPicPr/>
          <p:nvPr/>
        </p:nvPicPr>
        <p:blipFill>
          <a:blip r:embed="rId3"/>
          <a:stretch/>
        </p:blipFill>
        <p:spPr>
          <a:xfrm>
            <a:off x="4042440" y="2232000"/>
            <a:ext cx="839520" cy="860400"/>
          </a:xfrm>
          <a:prstGeom prst="rect">
            <a:avLst/>
          </a:prstGeom>
          <a:ln>
            <a:noFill/>
          </a:ln>
        </p:spPr>
      </p:pic>
      <p:pic>
        <p:nvPicPr>
          <p:cNvPr id="206" name="Google Shape;47;p7" descr=""/>
          <p:cNvPicPr/>
          <p:nvPr/>
        </p:nvPicPr>
        <p:blipFill>
          <a:blip r:embed="rId4"/>
          <a:stretch/>
        </p:blipFill>
        <p:spPr>
          <a:xfrm>
            <a:off x="4042440" y="4462920"/>
            <a:ext cx="829080" cy="793080"/>
          </a:xfrm>
          <a:prstGeom prst="rect">
            <a:avLst/>
          </a:prstGeom>
          <a:ln>
            <a:noFill/>
          </a:ln>
        </p:spPr>
      </p:pic>
      <p:pic>
        <p:nvPicPr>
          <p:cNvPr id="207" name="Google Shape;54;p7" descr=""/>
          <p:cNvPicPr/>
          <p:nvPr/>
        </p:nvPicPr>
        <p:blipFill>
          <a:blip r:embed="rId5"/>
          <a:stretch/>
        </p:blipFill>
        <p:spPr>
          <a:xfrm>
            <a:off x="4042440" y="3296160"/>
            <a:ext cx="849960" cy="849960"/>
          </a:xfrm>
          <a:prstGeom prst="rect">
            <a:avLst/>
          </a:prstGeom>
          <a:ln>
            <a:noFill/>
          </a:ln>
        </p:spPr>
      </p:pic>
      <p:sp>
        <p:nvSpPr>
          <p:cNvPr id="208" name="CustomShape 4"/>
          <p:cNvSpPr/>
          <p:nvPr/>
        </p:nvSpPr>
        <p:spPr>
          <a:xfrm>
            <a:off x="5191200" y="1473840"/>
            <a:ext cx="2912760" cy="3744720"/>
          </a:xfrm>
          <a:prstGeom prst="rect">
            <a:avLst/>
          </a:prstGeom>
          <a:noFill/>
          <a:ln>
            <a:noFill/>
          </a:ln>
        </p:spPr>
        <p:style>
          <a:lnRef idx="0"/>
          <a:fillRef idx="0"/>
          <a:effectRef idx="0"/>
          <a:fontRef idx="minor"/>
        </p:style>
        <p:txBody>
          <a:bodyPr lIns="90000" rIns="90000" tIns="45000" bIns="45000"/>
          <a:p>
            <a:pPr>
              <a:lnSpc>
                <a:spcPct val="100000"/>
              </a:lnSpc>
            </a:pPr>
            <a:r>
              <a:rPr b="1" lang="it-IT" sz="2400" spc="-1" strike="noStrike">
                <a:solidFill>
                  <a:srgbClr val="002893"/>
                </a:solidFill>
                <a:uFill>
                  <a:solidFill>
                    <a:srgbClr val="ffffff"/>
                  </a:solidFill>
                </a:uFill>
                <a:latin typeface="Arial"/>
                <a:ea typeface="Arial"/>
              </a:rPr>
              <a:t>gouvernance</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r>
              <a:rPr b="1" lang="it-IT" sz="2400" spc="-1" strike="noStrike">
                <a:solidFill>
                  <a:srgbClr val="002893"/>
                </a:solidFill>
                <a:uFill>
                  <a:solidFill>
                    <a:srgbClr val="ffffff"/>
                  </a:solidFill>
                </a:uFill>
                <a:latin typeface="Arial"/>
                <a:ea typeface="Arial"/>
              </a:rPr>
              <a:t>technologies de sécurité en mer</a:t>
            </a:r>
            <a:endParaRPr b="0" lang="it-IT" sz="1800" spc="-1" strike="noStrike">
              <a:solidFill>
                <a:srgbClr val="000000"/>
              </a:solidFill>
              <a:uFill>
                <a:solidFill>
                  <a:srgbClr val="ffffff"/>
                </a:solidFill>
              </a:uFill>
              <a:latin typeface="Arial"/>
            </a:endParaRPr>
          </a:p>
          <a:p>
            <a:pPr>
              <a:lnSpc>
                <a:spcPct val="100000"/>
              </a:lnSpc>
            </a:pPr>
            <a:r>
              <a:rPr b="1" lang="it-IT" sz="2400" spc="-1" strike="noStrike">
                <a:solidFill>
                  <a:srgbClr val="002893"/>
                </a:solidFill>
                <a:uFill>
                  <a:solidFill>
                    <a:srgbClr val="ffffff"/>
                  </a:solidFill>
                </a:uFill>
                <a:latin typeface="Arial"/>
                <a:ea typeface="Arial"/>
              </a:rPr>
              <a:t>   </a:t>
            </a:r>
            <a:endParaRPr b="0" lang="it-IT" sz="1800" spc="-1" strike="noStrike">
              <a:solidFill>
                <a:srgbClr val="000000"/>
              </a:solidFill>
              <a:uFill>
                <a:solidFill>
                  <a:srgbClr val="ffffff"/>
                </a:solidFill>
              </a:uFill>
              <a:latin typeface="Arial"/>
            </a:endParaRPr>
          </a:p>
          <a:p>
            <a:pPr>
              <a:lnSpc>
                <a:spcPct val="100000"/>
              </a:lnSpc>
            </a:pPr>
            <a:r>
              <a:rPr b="1" lang="it-IT" sz="2400" spc="-1" strike="noStrike">
                <a:solidFill>
                  <a:srgbClr val="002893"/>
                </a:solidFill>
                <a:uFill>
                  <a:solidFill>
                    <a:srgbClr val="ffffff"/>
                  </a:solidFill>
                </a:uFill>
                <a:latin typeface="Arial"/>
                <a:ea typeface="Arial"/>
              </a:rPr>
              <a:t>systèmes de prévision intégrés</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r>
              <a:rPr b="1" lang="it-IT" sz="2400" spc="-1" strike="noStrike">
                <a:solidFill>
                  <a:srgbClr val="002893"/>
                </a:solidFill>
                <a:uFill>
                  <a:solidFill>
                    <a:srgbClr val="ffffff"/>
                  </a:solidFill>
                </a:uFill>
                <a:latin typeface="Arial"/>
                <a:ea typeface="Arial"/>
              </a:rPr>
              <a:t>services de sécurité.</a:t>
            </a:r>
            <a:endParaRPr b="0" lang="it-IT"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09" name="Google Shape;37;p6" descr=""/>
          <p:cNvPicPr/>
          <p:nvPr/>
        </p:nvPicPr>
        <p:blipFill>
          <a:blip r:embed="rId1"/>
          <a:stretch/>
        </p:blipFill>
        <p:spPr>
          <a:xfrm>
            <a:off x="152280" y="152280"/>
            <a:ext cx="8835480" cy="32400"/>
          </a:xfrm>
          <a:prstGeom prst="rect">
            <a:avLst/>
          </a:prstGeom>
          <a:ln>
            <a:noFill/>
          </a:ln>
        </p:spPr>
      </p:pic>
      <p:sp>
        <p:nvSpPr>
          <p:cNvPr id="210" name="CustomShape 1"/>
          <p:cNvSpPr/>
          <p:nvPr/>
        </p:nvSpPr>
        <p:spPr>
          <a:xfrm>
            <a:off x="317520" y="1261080"/>
            <a:ext cx="3505680" cy="4286880"/>
          </a:xfrm>
          <a:prstGeom prst="rect">
            <a:avLst/>
          </a:prstGeom>
          <a:noFill/>
          <a:ln>
            <a:noFill/>
          </a:ln>
        </p:spPr>
        <p:style>
          <a:lnRef idx="0"/>
          <a:fillRef idx="0"/>
          <a:effectRef idx="0"/>
          <a:fontRef idx="minor"/>
        </p:style>
        <p:txBody>
          <a:bodyPr lIns="90000" rIns="90000" tIns="45000" bIns="45000"/>
          <a:p>
            <a:pPr algn="r">
              <a:lnSpc>
                <a:spcPct val="100000"/>
              </a:lnSpc>
            </a:pPr>
            <a:r>
              <a:rPr b="1" lang="it-IT" sz="1600" spc="-1" strike="noStrike">
                <a:solidFill>
                  <a:srgbClr val="2978c7"/>
                </a:solidFill>
                <a:uFill>
                  <a:solidFill>
                    <a:srgbClr val="ffffff"/>
                  </a:solidFill>
                </a:uFill>
                <a:latin typeface="Arial"/>
                <a:ea typeface="Arial"/>
              </a:rPr>
              <a:t>Promuovere la sicurezza in mare: più superficie di mare controllata</a:t>
            </a:r>
            <a:endParaRPr b="0" lang="it-IT" sz="1800" spc="-1" strike="noStrike">
              <a:solidFill>
                <a:srgbClr val="000000"/>
              </a:solidFill>
              <a:uFill>
                <a:solidFill>
                  <a:srgbClr val="ffffff"/>
                </a:solidFill>
              </a:uFill>
              <a:latin typeface="Arial"/>
            </a:endParaRPr>
          </a:p>
          <a:p>
            <a:pPr algn="r">
              <a:lnSpc>
                <a:spcPct val="100000"/>
              </a:lnSpc>
            </a:pPr>
            <a:r>
              <a:rPr b="0" lang="it-IT" sz="1400" spc="-1" strike="noStrike">
                <a:solidFill>
                  <a:srgbClr val="2978c7"/>
                </a:solidFill>
                <a:uFill>
                  <a:solidFill>
                    <a:srgbClr val="ffffff"/>
                  </a:solidFill>
                </a:uFill>
                <a:latin typeface="Arial"/>
                <a:ea typeface="Arial"/>
              </a:rPr>
              <a:t>(radar, satelliti, strumenti in-situ, </a:t>
            </a:r>
            <a:r>
              <a:rPr b="1" i="1" lang="it-IT" sz="1400" spc="-1" strike="noStrike">
                <a:solidFill>
                  <a:srgbClr val="2978c7"/>
                </a:solidFill>
                <a:uFill>
                  <a:solidFill>
                    <a:srgbClr val="ffffff"/>
                  </a:solidFill>
                </a:uFill>
                <a:latin typeface="Arial"/>
                <a:ea typeface="Arial"/>
              </a:rPr>
              <a:t>integrati</a:t>
            </a:r>
            <a:r>
              <a:rPr b="0" lang="it-IT" sz="1400" spc="-1" strike="noStrike">
                <a:solidFill>
                  <a:srgbClr val="2978c7"/>
                </a:solidFill>
                <a:uFill>
                  <a:solidFill>
                    <a:srgbClr val="ffffff"/>
                  </a:solidFill>
                </a:uFill>
                <a:latin typeface="Arial"/>
                <a:ea typeface="Arial"/>
              </a:rPr>
              <a:t>)</a:t>
            </a:r>
            <a:endParaRPr b="0" lang="it-IT" sz="1800" spc="-1" strike="noStrike">
              <a:solidFill>
                <a:srgbClr val="000000"/>
              </a:solidFill>
              <a:uFill>
                <a:solidFill>
                  <a:srgbClr val="ffffff"/>
                </a:solidFill>
              </a:uFill>
              <a:latin typeface="Arial"/>
            </a:endParaRPr>
          </a:p>
          <a:p>
            <a:pPr algn="r">
              <a:lnSpc>
                <a:spcPct val="100000"/>
              </a:lnSpc>
            </a:pPr>
            <a:endParaRPr b="0" lang="it-IT" sz="1800" spc="-1" strike="noStrike">
              <a:solidFill>
                <a:srgbClr val="000000"/>
              </a:solidFill>
              <a:uFill>
                <a:solidFill>
                  <a:srgbClr val="ffffff"/>
                </a:solidFill>
              </a:uFill>
              <a:latin typeface="Arial"/>
            </a:endParaRPr>
          </a:p>
          <a:p>
            <a:pPr algn="r">
              <a:lnSpc>
                <a:spcPct val="100000"/>
              </a:lnSpc>
            </a:pPr>
            <a:r>
              <a:rPr b="1" lang="it-IT" sz="1600" spc="-1" strike="noStrike">
                <a:solidFill>
                  <a:srgbClr val="2978c7"/>
                </a:solidFill>
                <a:uFill>
                  <a:solidFill>
                    <a:srgbClr val="ffffff"/>
                  </a:solidFill>
                </a:uFill>
                <a:latin typeface="Arial"/>
                <a:ea typeface="Arial"/>
              </a:rPr>
              <a:t>Ridurre l'incertezza </a:t>
            </a:r>
            <a:endParaRPr b="0" lang="it-IT" sz="1800" spc="-1" strike="noStrike">
              <a:solidFill>
                <a:srgbClr val="000000"/>
              </a:solidFill>
              <a:uFill>
                <a:solidFill>
                  <a:srgbClr val="ffffff"/>
                </a:solidFill>
              </a:uFill>
              <a:latin typeface="Arial"/>
            </a:endParaRPr>
          </a:p>
          <a:p>
            <a:pPr algn="r">
              <a:lnSpc>
                <a:spcPct val="100000"/>
              </a:lnSpc>
            </a:pPr>
            <a:r>
              <a:rPr b="1" lang="it-IT" sz="1600" spc="-1" strike="noStrike">
                <a:solidFill>
                  <a:srgbClr val="2978c7"/>
                </a:solidFill>
                <a:uFill>
                  <a:solidFill>
                    <a:srgbClr val="ffffff"/>
                  </a:solidFill>
                </a:uFill>
                <a:latin typeface="Arial"/>
                <a:ea typeface="Arial"/>
              </a:rPr>
              <a:t>nelle previsioni meteomarine </a:t>
            </a:r>
            <a:endParaRPr b="0" lang="it-IT" sz="1800" spc="-1" strike="noStrike">
              <a:solidFill>
                <a:srgbClr val="000000"/>
              </a:solidFill>
              <a:uFill>
                <a:solidFill>
                  <a:srgbClr val="ffffff"/>
                </a:solidFill>
              </a:uFill>
              <a:latin typeface="Arial"/>
            </a:endParaRPr>
          </a:p>
          <a:p>
            <a:pPr algn="r">
              <a:lnSpc>
                <a:spcPct val="100000"/>
              </a:lnSpc>
            </a:pPr>
            <a:r>
              <a:rPr b="1" lang="it-IT" sz="1600" spc="-1" strike="noStrike">
                <a:solidFill>
                  <a:srgbClr val="2978c7"/>
                </a:solidFill>
                <a:uFill>
                  <a:solidFill>
                    <a:srgbClr val="ffffff"/>
                  </a:solidFill>
                </a:uFill>
                <a:latin typeface="Arial"/>
                <a:ea typeface="Arial"/>
              </a:rPr>
              <a:t>e nel traffico marittimo</a:t>
            </a:r>
            <a:endParaRPr b="0" lang="it-IT" sz="1800" spc="-1" strike="noStrike">
              <a:solidFill>
                <a:srgbClr val="000000"/>
              </a:solidFill>
              <a:uFill>
                <a:solidFill>
                  <a:srgbClr val="ffffff"/>
                </a:solidFill>
              </a:uFill>
              <a:latin typeface="Arial"/>
            </a:endParaRPr>
          </a:p>
          <a:p>
            <a:pPr algn="r">
              <a:lnSpc>
                <a:spcPct val="100000"/>
              </a:lnSpc>
            </a:pPr>
            <a:endParaRPr b="0" lang="it-IT" sz="1800" spc="-1" strike="noStrike">
              <a:solidFill>
                <a:srgbClr val="000000"/>
              </a:solidFill>
              <a:uFill>
                <a:solidFill>
                  <a:srgbClr val="ffffff"/>
                </a:solidFill>
              </a:uFill>
              <a:latin typeface="Arial"/>
            </a:endParaRPr>
          </a:p>
          <a:p>
            <a:pPr algn="r">
              <a:lnSpc>
                <a:spcPct val="100000"/>
              </a:lnSpc>
            </a:pPr>
            <a:r>
              <a:rPr b="1" lang="it-IT" sz="1600" spc="-1" strike="noStrike">
                <a:solidFill>
                  <a:srgbClr val="2978c7"/>
                </a:solidFill>
                <a:uFill>
                  <a:solidFill>
                    <a:srgbClr val="ffffff"/>
                  </a:solidFill>
                </a:uFill>
                <a:latin typeface="Arial"/>
                <a:ea typeface="Arial"/>
              </a:rPr>
              <a:t>Incentivare la formazione </a:t>
            </a:r>
            <a:endParaRPr b="0" lang="it-IT" sz="1800" spc="-1" strike="noStrike">
              <a:solidFill>
                <a:srgbClr val="000000"/>
              </a:solidFill>
              <a:uFill>
                <a:solidFill>
                  <a:srgbClr val="ffffff"/>
                </a:solidFill>
              </a:uFill>
              <a:latin typeface="Arial"/>
            </a:endParaRPr>
          </a:p>
          <a:p>
            <a:pPr algn="r">
              <a:lnSpc>
                <a:spcPct val="100000"/>
              </a:lnSpc>
            </a:pPr>
            <a:r>
              <a:rPr b="1" lang="it-IT" sz="1600" spc="-1" strike="noStrike">
                <a:solidFill>
                  <a:srgbClr val="2978c7"/>
                </a:solidFill>
                <a:uFill>
                  <a:solidFill>
                    <a:srgbClr val="ffffff"/>
                  </a:solidFill>
                </a:uFill>
                <a:latin typeface="Arial"/>
                <a:ea typeface="Arial"/>
              </a:rPr>
              <a:t>e le attività dimostrative </a:t>
            </a:r>
            <a:endParaRPr b="0" lang="it-IT" sz="1800" spc="-1" strike="noStrike">
              <a:solidFill>
                <a:srgbClr val="000000"/>
              </a:solidFill>
              <a:uFill>
                <a:solidFill>
                  <a:srgbClr val="ffffff"/>
                </a:solidFill>
              </a:uFill>
              <a:latin typeface="Arial"/>
            </a:endParaRPr>
          </a:p>
          <a:p>
            <a:pPr algn="r">
              <a:lnSpc>
                <a:spcPct val="100000"/>
              </a:lnSpc>
            </a:pPr>
            <a:r>
              <a:rPr b="0" lang="it-IT" sz="1400" spc="-1" strike="noStrike">
                <a:solidFill>
                  <a:srgbClr val="2978c7"/>
                </a:solidFill>
                <a:uFill>
                  <a:solidFill>
                    <a:srgbClr val="ffffff"/>
                  </a:solidFill>
                </a:uFill>
                <a:latin typeface="Arial"/>
                <a:ea typeface="Arial"/>
              </a:rPr>
              <a:t>(pilotaggio in aree marine pericolose)</a:t>
            </a:r>
            <a:endParaRPr b="0" lang="it-IT" sz="1800" spc="-1" strike="noStrike">
              <a:solidFill>
                <a:srgbClr val="000000"/>
              </a:solidFill>
              <a:uFill>
                <a:solidFill>
                  <a:srgbClr val="ffffff"/>
                </a:solidFill>
              </a:uFill>
              <a:latin typeface="Arial"/>
            </a:endParaRPr>
          </a:p>
          <a:p>
            <a:pPr algn="r">
              <a:lnSpc>
                <a:spcPct val="100000"/>
              </a:lnSpc>
            </a:pPr>
            <a:endParaRPr b="0" lang="it-IT" sz="1800" spc="-1" strike="noStrike">
              <a:solidFill>
                <a:srgbClr val="000000"/>
              </a:solidFill>
              <a:uFill>
                <a:solidFill>
                  <a:srgbClr val="ffffff"/>
                </a:solidFill>
              </a:uFill>
              <a:latin typeface="Arial"/>
            </a:endParaRPr>
          </a:p>
          <a:p>
            <a:pPr algn="r">
              <a:lnSpc>
                <a:spcPct val="100000"/>
              </a:lnSpc>
            </a:pPr>
            <a:r>
              <a:rPr b="1" lang="it-IT" sz="1600" spc="-1" strike="noStrike">
                <a:solidFill>
                  <a:srgbClr val="2978c7"/>
                </a:solidFill>
                <a:uFill>
                  <a:solidFill>
                    <a:srgbClr val="ffffff"/>
                  </a:solidFill>
                </a:uFill>
                <a:latin typeface="Arial"/>
                <a:ea typeface="Arial"/>
              </a:rPr>
              <a:t>Realizzare modelli di supporto: </a:t>
            </a:r>
            <a:endParaRPr b="0" lang="it-IT" sz="1800" spc="-1" strike="noStrike">
              <a:solidFill>
                <a:srgbClr val="000000"/>
              </a:solidFill>
              <a:uFill>
                <a:solidFill>
                  <a:srgbClr val="ffffff"/>
                </a:solidFill>
              </a:uFill>
              <a:latin typeface="Arial"/>
            </a:endParaRPr>
          </a:p>
          <a:p>
            <a:pPr algn="r">
              <a:lnSpc>
                <a:spcPct val="100000"/>
              </a:lnSpc>
            </a:pPr>
            <a:r>
              <a:rPr b="0" lang="it-IT" sz="1400" spc="-1" strike="noStrike">
                <a:solidFill>
                  <a:srgbClr val="2978c7"/>
                </a:solidFill>
                <a:uFill>
                  <a:solidFill>
                    <a:srgbClr val="ffffff"/>
                  </a:solidFill>
                </a:uFill>
                <a:latin typeface="Arial"/>
                <a:ea typeface="Arial"/>
              </a:rPr>
              <a:t>alle emergenze</a:t>
            </a:r>
            <a:endParaRPr b="0" lang="it-IT" sz="1800" spc="-1" strike="noStrike">
              <a:solidFill>
                <a:srgbClr val="000000"/>
              </a:solidFill>
              <a:uFill>
                <a:solidFill>
                  <a:srgbClr val="ffffff"/>
                </a:solidFill>
              </a:uFill>
              <a:latin typeface="Arial"/>
            </a:endParaRPr>
          </a:p>
          <a:p>
            <a:pPr algn="r">
              <a:lnSpc>
                <a:spcPct val="100000"/>
              </a:lnSpc>
            </a:pPr>
            <a:r>
              <a:rPr b="0" lang="it-IT" sz="1400" spc="-1" strike="noStrike">
                <a:solidFill>
                  <a:srgbClr val="2978c7"/>
                </a:solidFill>
                <a:uFill>
                  <a:solidFill>
                    <a:srgbClr val="ffffff"/>
                  </a:solidFill>
                </a:uFill>
                <a:latin typeface="Arial"/>
                <a:ea typeface="Arial"/>
              </a:rPr>
              <a:t>alla gestione del rischio </a:t>
            </a:r>
            <a:endParaRPr b="0" lang="it-IT" sz="1800" spc="-1" strike="noStrike">
              <a:solidFill>
                <a:srgbClr val="000000"/>
              </a:solidFill>
              <a:uFill>
                <a:solidFill>
                  <a:srgbClr val="ffffff"/>
                </a:solidFill>
              </a:uFill>
              <a:latin typeface="Arial"/>
            </a:endParaRPr>
          </a:p>
          <a:p>
            <a:pPr algn="r">
              <a:lnSpc>
                <a:spcPct val="100000"/>
              </a:lnSpc>
            </a:pPr>
            <a:r>
              <a:rPr b="0" lang="it-IT" sz="1400" spc="-1" strike="noStrike">
                <a:solidFill>
                  <a:srgbClr val="2978c7"/>
                </a:solidFill>
                <a:uFill>
                  <a:solidFill>
                    <a:srgbClr val="ffffff"/>
                  </a:solidFill>
                </a:uFill>
                <a:latin typeface="Arial"/>
                <a:ea typeface="Arial"/>
              </a:rPr>
              <a:t>per la sicurezza in mare </a:t>
            </a:r>
            <a:endParaRPr b="0" lang="it-IT" sz="1800" spc="-1" strike="noStrike">
              <a:solidFill>
                <a:srgbClr val="000000"/>
              </a:solidFill>
              <a:uFill>
                <a:solidFill>
                  <a:srgbClr val="ffffff"/>
                </a:solidFill>
              </a:uFill>
              <a:latin typeface="Arial"/>
            </a:endParaRPr>
          </a:p>
          <a:p>
            <a:pPr algn="r">
              <a:lnSpc>
                <a:spcPct val="100000"/>
              </a:lnSpc>
            </a:pPr>
            <a:r>
              <a:rPr b="0" lang="it-IT" sz="1400" spc="-1" strike="noStrike">
                <a:solidFill>
                  <a:srgbClr val="2978c7"/>
                </a:solidFill>
                <a:uFill>
                  <a:solidFill>
                    <a:srgbClr val="ffffff"/>
                  </a:solidFill>
                </a:uFill>
                <a:latin typeface="Arial"/>
                <a:ea typeface="Arial"/>
              </a:rPr>
              <a:t>per l'ambiente</a:t>
            </a:r>
            <a:endParaRPr b="0" lang="it-IT" sz="1800" spc="-1" strike="noStrike">
              <a:solidFill>
                <a:srgbClr val="000000"/>
              </a:solidFill>
              <a:uFill>
                <a:solidFill>
                  <a:srgbClr val="ffffff"/>
                </a:solidFill>
              </a:uFill>
              <a:latin typeface="Arial"/>
            </a:endParaRPr>
          </a:p>
        </p:txBody>
      </p:sp>
      <p:sp>
        <p:nvSpPr>
          <p:cNvPr id="211" name="CustomShape 2"/>
          <p:cNvSpPr/>
          <p:nvPr/>
        </p:nvSpPr>
        <p:spPr>
          <a:xfrm>
            <a:off x="894240" y="129240"/>
            <a:ext cx="7351560" cy="452880"/>
          </a:xfrm>
          <a:prstGeom prst="rect">
            <a:avLst/>
          </a:prstGeom>
          <a:noFill/>
          <a:ln>
            <a:noFill/>
          </a:ln>
        </p:spPr>
        <p:style>
          <a:lnRef idx="0"/>
          <a:fillRef idx="0"/>
          <a:effectRef idx="0"/>
          <a:fontRef idx="minor"/>
        </p:style>
        <p:txBody>
          <a:bodyPr lIns="90000" rIns="90000" tIns="45000" bIns="45000"/>
          <a:p>
            <a:pPr algn="ctr">
              <a:lnSpc>
                <a:spcPct val="150000"/>
              </a:lnSpc>
            </a:pPr>
            <a:r>
              <a:rPr b="1" lang="it-IT" sz="2400" spc="-1" strike="noStrike">
                <a:solidFill>
                  <a:srgbClr val="2978c7"/>
                </a:solidFill>
                <a:uFill>
                  <a:solidFill>
                    <a:srgbClr val="ffffff"/>
                  </a:solidFill>
                </a:uFill>
                <a:latin typeface="Arial"/>
                <a:ea typeface="Arial"/>
              </a:rPr>
              <a:t>Obiettivi specifici </a:t>
            </a:r>
            <a:r>
              <a:rPr b="1" lang="it-IT" sz="2400" spc="-1" strike="noStrike">
                <a:solidFill>
                  <a:srgbClr val="ff0000"/>
                </a:solidFill>
                <a:uFill>
                  <a:solidFill>
                    <a:srgbClr val="ffffff"/>
                  </a:solidFill>
                </a:uFill>
                <a:latin typeface="Arial"/>
                <a:ea typeface="Arial"/>
              </a:rPr>
              <a:t>–</a:t>
            </a:r>
            <a:r>
              <a:rPr b="1" lang="it-IT" sz="2400" spc="-1" strike="noStrike">
                <a:solidFill>
                  <a:srgbClr val="2978c7"/>
                </a:solidFill>
                <a:uFill>
                  <a:solidFill>
                    <a:srgbClr val="ffffff"/>
                  </a:solidFill>
                </a:uFill>
                <a:latin typeface="Arial"/>
                <a:ea typeface="Arial"/>
              </a:rPr>
              <a:t> Objectifs spécifiques</a:t>
            </a:r>
            <a:endParaRPr b="0" lang="it-IT" sz="1800" spc="-1" strike="noStrike">
              <a:solidFill>
                <a:srgbClr val="000000"/>
              </a:solidFill>
              <a:uFill>
                <a:solidFill>
                  <a:srgbClr val="ffffff"/>
                </a:solidFill>
              </a:uFill>
              <a:latin typeface="Arial"/>
            </a:endParaRPr>
          </a:p>
        </p:txBody>
      </p:sp>
      <p:sp>
        <p:nvSpPr>
          <p:cNvPr id="212" name="Line 3"/>
          <p:cNvSpPr/>
          <p:nvPr/>
        </p:nvSpPr>
        <p:spPr>
          <a:xfrm>
            <a:off x="317160" y="834120"/>
            <a:ext cx="8490960" cy="360"/>
          </a:xfrm>
          <a:prstGeom prst="line">
            <a:avLst/>
          </a:prstGeom>
          <a:ln>
            <a:solidFill>
              <a:srgbClr val="65acff"/>
            </a:solidFill>
            <a:round/>
          </a:ln>
        </p:spPr>
        <p:style>
          <a:lnRef idx="2">
            <a:schemeClr val="accent1"/>
          </a:lnRef>
          <a:fillRef idx="0">
            <a:schemeClr val="accent1"/>
          </a:fillRef>
          <a:effectRef idx="1">
            <a:schemeClr val="accent1"/>
          </a:effectRef>
          <a:fontRef idx="minor"/>
        </p:style>
      </p:sp>
      <p:pic>
        <p:nvPicPr>
          <p:cNvPr id="213" name="Google Shape;60;p7" descr=""/>
          <p:cNvPicPr/>
          <p:nvPr/>
        </p:nvPicPr>
        <p:blipFill>
          <a:blip r:embed="rId2"/>
          <a:stretch/>
        </p:blipFill>
        <p:spPr>
          <a:xfrm>
            <a:off x="3963960" y="1382400"/>
            <a:ext cx="1212480" cy="528840"/>
          </a:xfrm>
          <a:prstGeom prst="rect">
            <a:avLst/>
          </a:prstGeom>
          <a:ln>
            <a:noFill/>
          </a:ln>
        </p:spPr>
      </p:pic>
      <p:pic>
        <p:nvPicPr>
          <p:cNvPr id="214" name="Google Shape;61;p7" descr=""/>
          <p:cNvPicPr/>
          <p:nvPr/>
        </p:nvPicPr>
        <p:blipFill>
          <a:blip r:embed="rId3"/>
          <a:stretch/>
        </p:blipFill>
        <p:spPr>
          <a:xfrm>
            <a:off x="3899160" y="2618280"/>
            <a:ext cx="1341720" cy="479160"/>
          </a:xfrm>
          <a:prstGeom prst="rect">
            <a:avLst/>
          </a:prstGeom>
          <a:ln>
            <a:noFill/>
          </a:ln>
        </p:spPr>
      </p:pic>
      <p:pic>
        <p:nvPicPr>
          <p:cNvPr id="215" name="Immagine 7" descr=""/>
          <p:cNvPicPr/>
          <p:nvPr/>
        </p:nvPicPr>
        <p:blipFill>
          <a:blip r:embed="rId4"/>
          <a:stretch/>
        </p:blipFill>
        <p:spPr>
          <a:xfrm>
            <a:off x="4283640" y="2076120"/>
            <a:ext cx="573120" cy="538920"/>
          </a:xfrm>
          <a:prstGeom prst="rect">
            <a:avLst/>
          </a:prstGeom>
          <a:ln>
            <a:noFill/>
          </a:ln>
        </p:spPr>
      </p:pic>
      <p:pic>
        <p:nvPicPr>
          <p:cNvPr id="216" name="Google Shape;48;p7" descr=""/>
          <p:cNvPicPr/>
          <p:nvPr/>
        </p:nvPicPr>
        <p:blipFill>
          <a:blip r:embed="rId5"/>
          <a:stretch/>
        </p:blipFill>
        <p:spPr>
          <a:xfrm>
            <a:off x="4110840" y="3323160"/>
            <a:ext cx="918720" cy="685080"/>
          </a:xfrm>
          <a:prstGeom prst="rect">
            <a:avLst/>
          </a:prstGeom>
          <a:ln>
            <a:noFill/>
          </a:ln>
        </p:spPr>
      </p:pic>
      <p:pic>
        <p:nvPicPr>
          <p:cNvPr id="217" name="Immagine 9" descr=""/>
          <p:cNvPicPr/>
          <p:nvPr/>
        </p:nvPicPr>
        <p:blipFill>
          <a:blip r:embed="rId6"/>
          <a:stretch/>
        </p:blipFill>
        <p:spPr>
          <a:xfrm>
            <a:off x="4155840" y="4362480"/>
            <a:ext cx="828360" cy="1134360"/>
          </a:xfrm>
          <a:prstGeom prst="rect">
            <a:avLst/>
          </a:prstGeom>
          <a:ln>
            <a:noFill/>
          </a:ln>
        </p:spPr>
      </p:pic>
      <p:sp>
        <p:nvSpPr>
          <p:cNvPr id="218" name="CustomShape 4"/>
          <p:cNvSpPr/>
          <p:nvPr/>
        </p:nvSpPr>
        <p:spPr>
          <a:xfrm>
            <a:off x="5299200" y="1261080"/>
            <a:ext cx="3605400" cy="4270320"/>
          </a:xfrm>
          <a:prstGeom prst="rect">
            <a:avLst/>
          </a:prstGeom>
          <a:noFill/>
          <a:ln>
            <a:noFill/>
          </a:ln>
        </p:spPr>
        <p:style>
          <a:lnRef idx="0"/>
          <a:fillRef idx="0"/>
          <a:effectRef idx="0"/>
          <a:fontRef idx="minor"/>
        </p:style>
        <p:txBody>
          <a:bodyPr lIns="90000" rIns="90000" tIns="45000" bIns="45000"/>
          <a:p>
            <a:pPr>
              <a:lnSpc>
                <a:spcPct val="100000"/>
              </a:lnSpc>
            </a:pPr>
            <a:r>
              <a:rPr b="1" lang="it-IT" sz="1600" spc="-1" strike="noStrike">
                <a:solidFill>
                  <a:srgbClr val="002893"/>
                </a:solidFill>
                <a:uFill>
                  <a:solidFill>
                    <a:srgbClr val="ffffff"/>
                  </a:solidFill>
                </a:uFill>
                <a:latin typeface="Arial"/>
                <a:ea typeface="Arial"/>
              </a:rPr>
              <a:t>Promouvoir la sécurité en mer : </a:t>
            </a:r>
            <a:endParaRPr b="0" lang="it-IT" sz="1800" spc="-1" strike="noStrike">
              <a:solidFill>
                <a:srgbClr val="000000"/>
              </a:solidFill>
              <a:uFill>
                <a:solidFill>
                  <a:srgbClr val="ffffff"/>
                </a:solidFill>
              </a:uFill>
              <a:latin typeface="Arial"/>
            </a:endParaRPr>
          </a:p>
          <a:p>
            <a:pPr>
              <a:lnSpc>
                <a:spcPct val="100000"/>
              </a:lnSpc>
            </a:pPr>
            <a:r>
              <a:rPr b="1" lang="it-IT" sz="1600" spc="-1" strike="noStrike">
                <a:solidFill>
                  <a:srgbClr val="002893"/>
                </a:solidFill>
                <a:uFill>
                  <a:solidFill>
                    <a:srgbClr val="ffffff"/>
                  </a:solidFill>
                </a:uFill>
                <a:latin typeface="Arial"/>
                <a:ea typeface="Arial"/>
              </a:rPr>
              <a:t>plus de surface de la mer contrôlée </a:t>
            </a:r>
            <a:endParaRPr b="0" lang="it-IT" sz="1800" spc="-1" strike="noStrike">
              <a:solidFill>
                <a:srgbClr val="000000"/>
              </a:solidFill>
              <a:uFill>
                <a:solidFill>
                  <a:srgbClr val="ffffff"/>
                </a:solidFill>
              </a:uFill>
              <a:latin typeface="Arial"/>
            </a:endParaRPr>
          </a:p>
          <a:p>
            <a:pPr>
              <a:lnSpc>
                <a:spcPct val="100000"/>
              </a:lnSpc>
            </a:pPr>
            <a:r>
              <a:rPr b="0" lang="it-IT" sz="1300" spc="-1" strike="noStrike">
                <a:solidFill>
                  <a:srgbClr val="002893"/>
                </a:solidFill>
                <a:uFill>
                  <a:solidFill>
                    <a:srgbClr val="ffffff"/>
                  </a:solidFill>
                </a:uFill>
                <a:latin typeface="Arial"/>
                <a:ea typeface="Arial"/>
              </a:rPr>
              <a:t>(radar, satellites, instruments in situ </a:t>
            </a:r>
            <a:r>
              <a:rPr b="1" i="1" lang="it-IT" sz="1300" spc="-1" strike="noStrike">
                <a:solidFill>
                  <a:srgbClr val="002893"/>
                </a:solidFill>
                <a:uFill>
                  <a:solidFill>
                    <a:srgbClr val="ffffff"/>
                  </a:solidFill>
                </a:uFill>
                <a:latin typeface="Arial"/>
                <a:ea typeface="Arial"/>
              </a:rPr>
              <a:t>intégrés</a:t>
            </a:r>
            <a:r>
              <a:rPr b="0" lang="it-IT" sz="1300" spc="-1" strike="noStrike">
                <a:solidFill>
                  <a:srgbClr val="002893"/>
                </a:solidFill>
                <a:uFill>
                  <a:solidFill>
                    <a:srgbClr val="ffffff"/>
                  </a:solidFill>
                </a:uFill>
                <a:latin typeface="Arial"/>
                <a:ea typeface="Arial"/>
              </a:rPr>
              <a:t>)</a:t>
            </a:r>
            <a:r>
              <a:rPr b="0" lang="it-IT" sz="1400" spc="-1" strike="noStrike">
                <a:solidFill>
                  <a:srgbClr val="002893"/>
                </a:solidFill>
                <a:uFill>
                  <a:solidFill>
                    <a:srgbClr val="ffffff"/>
                  </a:solidFill>
                </a:uFill>
                <a:latin typeface="Arial"/>
                <a:ea typeface="Arial"/>
              </a:rPr>
              <a:t> </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r>
              <a:rPr b="1" lang="it-IT" sz="1600" spc="-1" strike="noStrike">
                <a:solidFill>
                  <a:srgbClr val="002893"/>
                </a:solidFill>
                <a:uFill>
                  <a:solidFill>
                    <a:srgbClr val="ffffff"/>
                  </a:solidFill>
                </a:uFill>
                <a:latin typeface="Arial"/>
                <a:ea typeface="Arial"/>
              </a:rPr>
              <a:t>Réduire l'incertitude des systèmes de prévision météo-marine et de la circulation maritime</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r>
              <a:rPr b="1" lang="it-IT" sz="1600" spc="-1" strike="noStrike">
                <a:solidFill>
                  <a:srgbClr val="002893"/>
                </a:solidFill>
                <a:uFill>
                  <a:solidFill>
                    <a:srgbClr val="ffffff"/>
                  </a:solidFill>
                </a:uFill>
                <a:latin typeface="Arial"/>
                <a:ea typeface="Arial"/>
              </a:rPr>
              <a:t>Stimuler activités de formation et activités de démonstration </a:t>
            </a:r>
            <a:endParaRPr b="0" lang="it-IT" sz="1800" spc="-1" strike="noStrike">
              <a:solidFill>
                <a:srgbClr val="000000"/>
              </a:solidFill>
              <a:uFill>
                <a:solidFill>
                  <a:srgbClr val="ffffff"/>
                </a:solidFill>
              </a:uFill>
              <a:latin typeface="Arial"/>
            </a:endParaRPr>
          </a:p>
          <a:p>
            <a:pPr>
              <a:lnSpc>
                <a:spcPct val="100000"/>
              </a:lnSpc>
            </a:pPr>
            <a:r>
              <a:rPr b="0" lang="it-IT" sz="1300" spc="-1" strike="noStrike">
                <a:solidFill>
                  <a:srgbClr val="002893"/>
                </a:solidFill>
                <a:uFill>
                  <a:solidFill>
                    <a:srgbClr val="ffffff"/>
                  </a:solidFill>
                </a:uFill>
                <a:latin typeface="Arial"/>
                <a:ea typeface="Arial"/>
              </a:rPr>
              <a:t>(pilotage dans les zones marines dangereuse)</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a:lnSpc>
                <a:spcPct val="100000"/>
              </a:lnSpc>
            </a:pPr>
            <a:r>
              <a:rPr b="1" lang="it-IT" sz="1600" spc="-1" strike="noStrike">
                <a:solidFill>
                  <a:srgbClr val="002893"/>
                </a:solidFill>
                <a:uFill>
                  <a:solidFill>
                    <a:srgbClr val="ffffff"/>
                  </a:solidFill>
                </a:uFill>
                <a:latin typeface="Arial"/>
                <a:ea typeface="Arial"/>
              </a:rPr>
              <a:t>Création de modèles d'aide :</a:t>
            </a:r>
            <a:endParaRPr b="0" lang="it-IT" sz="1800" spc="-1" strike="noStrike">
              <a:solidFill>
                <a:srgbClr val="000000"/>
              </a:solidFill>
              <a:uFill>
                <a:solidFill>
                  <a:srgbClr val="ffffff"/>
                </a:solidFill>
              </a:uFill>
              <a:latin typeface="Arial"/>
            </a:endParaRPr>
          </a:p>
          <a:p>
            <a:pPr>
              <a:lnSpc>
                <a:spcPct val="100000"/>
              </a:lnSpc>
            </a:pPr>
            <a:r>
              <a:rPr b="0" lang="it-IT" sz="1400" spc="-1" strike="noStrike">
                <a:solidFill>
                  <a:srgbClr val="002893"/>
                </a:solidFill>
                <a:uFill>
                  <a:solidFill>
                    <a:srgbClr val="ffffff"/>
                  </a:solidFill>
                </a:uFill>
                <a:latin typeface="Arial"/>
                <a:ea typeface="Arial"/>
              </a:rPr>
              <a:t>aux situations d'urgence </a:t>
            </a:r>
            <a:endParaRPr b="0" lang="it-IT" sz="1800" spc="-1" strike="noStrike">
              <a:solidFill>
                <a:srgbClr val="000000"/>
              </a:solidFill>
              <a:uFill>
                <a:solidFill>
                  <a:srgbClr val="ffffff"/>
                </a:solidFill>
              </a:uFill>
              <a:latin typeface="Arial"/>
            </a:endParaRPr>
          </a:p>
          <a:p>
            <a:pPr>
              <a:lnSpc>
                <a:spcPct val="100000"/>
              </a:lnSpc>
            </a:pPr>
            <a:r>
              <a:rPr b="0" lang="it-IT" sz="1400" spc="-1" strike="noStrike">
                <a:solidFill>
                  <a:srgbClr val="002893"/>
                </a:solidFill>
                <a:uFill>
                  <a:solidFill>
                    <a:srgbClr val="ffffff"/>
                  </a:solidFill>
                </a:uFill>
                <a:latin typeface="Arial"/>
                <a:ea typeface="Arial"/>
              </a:rPr>
              <a:t>à la gestion des risques</a:t>
            </a:r>
            <a:endParaRPr b="0" lang="it-IT" sz="1800" spc="-1" strike="noStrike">
              <a:solidFill>
                <a:srgbClr val="000000"/>
              </a:solidFill>
              <a:uFill>
                <a:solidFill>
                  <a:srgbClr val="ffffff"/>
                </a:solidFill>
              </a:uFill>
              <a:latin typeface="Arial"/>
            </a:endParaRPr>
          </a:p>
          <a:p>
            <a:pPr>
              <a:lnSpc>
                <a:spcPct val="100000"/>
              </a:lnSpc>
            </a:pPr>
            <a:r>
              <a:rPr b="0" lang="it-IT" sz="1400" spc="-1" strike="noStrike">
                <a:solidFill>
                  <a:srgbClr val="002893"/>
                </a:solidFill>
                <a:uFill>
                  <a:solidFill>
                    <a:srgbClr val="ffffff"/>
                  </a:solidFill>
                </a:uFill>
                <a:latin typeface="Arial"/>
                <a:ea typeface="Arial"/>
              </a:rPr>
              <a:t>pour la sécurité en mer </a:t>
            </a:r>
            <a:endParaRPr b="0" lang="it-IT" sz="1800" spc="-1" strike="noStrike">
              <a:solidFill>
                <a:srgbClr val="000000"/>
              </a:solidFill>
              <a:uFill>
                <a:solidFill>
                  <a:srgbClr val="ffffff"/>
                </a:solidFill>
              </a:uFill>
              <a:latin typeface="Arial"/>
            </a:endParaRPr>
          </a:p>
          <a:p>
            <a:pPr>
              <a:lnSpc>
                <a:spcPct val="100000"/>
              </a:lnSpc>
            </a:pPr>
            <a:r>
              <a:rPr b="0" lang="it-IT" sz="1400" spc="-1" strike="noStrike">
                <a:solidFill>
                  <a:srgbClr val="002893"/>
                </a:solidFill>
                <a:uFill>
                  <a:solidFill>
                    <a:srgbClr val="ffffff"/>
                  </a:solidFill>
                </a:uFill>
                <a:latin typeface="Arial"/>
                <a:ea typeface="Arial"/>
              </a:rPr>
              <a:t>pour l'environnement</a:t>
            </a:r>
            <a:endParaRPr b="0" lang="it-IT" sz="18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19" name="Google Shape;37;p6" descr=""/>
          <p:cNvPicPr/>
          <p:nvPr/>
        </p:nvPicPr>
        <p:blipFill>
          <a:blip r:embed="rId1"/>
          <a:stretch/>
        </p:blipFill>
        <p:spPr>
          <a:xfrm>
            <a:off x="152280" y="152280"/>
            <a:ext cx="8835480" cy="32400"/>
          </a:xfrm>
          <a:prstGeom prst="rect">
            <a:avLst/>
          </a:prstGeom>
          <a:ln>
            <a:noFill/>
          </a:ln>
        </p:spPr>
      </p:pic>
      <p:sp>
        <p:nvSpPr>
          <p:cNvPr id="220" name="CustomShape 1"/>
          <p:cNvSpPr/>
          <p:nvPr/>
        </p:nvSpPr>
        <p:spPr>
          <a:xfrm>
            <a:off x="894240" y="129240"/>
            <a:ext cx="7351560" cy="452880"/>
          </a:xfrm>
          <a:prstGeom prst="rect">
            <a:avLst/>
          </a:prstGeom>
          <a:noFill/>
          <a:ln>
            <a:noFill/>
          </a:ln>
        </p:spPr>
        <p:style>
          <a:lnRef idx="0"/>
          <a:fillRef idx="0"/>
          <a:effectRef idx="0"/>
          <a:fontRef idx="minor"/>
        </p:style>
        <p:txBody>
          <a:bodyPr lIns="90000" rIns="90000" tIns="45000" bIns="45000"/>
          <a:p>
            <a:pPr algn="ctr">
              <a:lnSpc>
                <a:spcPct val="150000"/>
              </a:lnSpc>
            </a:pPr>
            <a:r>
              <a:rPr b="1" lang="it-IT" sz="2400" spc="-1" strike="noStrike">
                <a:solidFill>
                  <a:srgbClr val="2978c7"/>
                </a:solidFill>
                <a:uFill>
                  <a:solidFill>
                    <a:srgbClr val="ffffff"/>
                  </a:solidFill>
                </a:uFill>
                <a:latin typeface="Arial"/>
                <a:ea typeface="Arial"/>
              </a:rPr>
              <a:t>Gli strumenti </a:t>
            </a:r>
            <a:r>
              <a:rPr b="1" lang="it-IT" sz="2400" spc="-1" strike="noStrike">
                <a:solidFill>
                  <a:srgbClr val="ff0000"/>
                </a:solidFill>
                <a:uFill>
                  <a:solidFill>
                    <a:srgbClr val="ffffff"/>
                  </a:solidFill>
                </a:uFill>
                <a:latin typeface="Arial"/>
                <a:ea typeface="Arial"/>
              </a:rPr>
              <a:t>–</a:t>
            </a:r>
            <a:r>
              <a:rPr b="1" lang="it-IT" sz="2400" spc="-1" strike="noStrike">
                <a:solidFill>
                  <a:srgbClr val="2978c7"/>
                </a:solidFill>
                <a:uFill>
                  <a:solidFill>
                    <a:srgbClr val="ffffff"/>
                  </a:solidFill>
                </a:uFill>
                <a:latin typeface="Arial"/>
                <a:ea typeface="Arial"/>
              </a:rPr>
              <a:t> </a:t>
            </a:r>
            <a:r>
              <a:rPr b="1" lang="it-IT" sz="2400" spc="-1" strike="noStrike">
                <a:solidFill>
                  <a:srgbClr val="002893"/>
                </a:solidFill>
                <a:uFill>
                  <a:solidFill>
                    <a:srgbClr val="ffffff"/>
                  </a:solidFill>
                </a:uFill>
                <a:latin typeface="Arial"/>
                <a:ea typeface="Arial"/>
              </a:rPr>
              <a:t>Les outils</a:t>
            </a:r>
            <a:endParaRPr b="0" lang="it-IT" sz="1800" spc="-1" strike="noStrike">
              <a:solidFill>
                <a:srgbClr val="000000"/>
              </a:solidFill>
              <a:uFill>
                <a:solidFill>
                  <a:srgbClr val="ffffff"/>
                </a:solidFill>
              </a:uFill>
              <a:latin typeface="Arial"/>
            </a:endParaRPr>
          </a:p>
        </p:txBody>
      </p:sp>
      <p:sp>
        <p:nvSpPr>
          <p:cNvPr id="221" name="Line 2"/>
          <p:cNvSpPr/>
          <p:nvPr/>
        </p:nvSpPr>
        <p:spPr>
          <a:xfrm>
            <a:off x="317160" y="834120"/>
            <a:ext cx="8490960" cy="360"/>
          </a:xfrm>
          <a:prstGeom prst="line">
            <a:avLst/>
          </a:prstGeom>
          <a:ln>
            <a:solidFill>
              <a:srgbClr val="65acff"/>
            </a:solidFill>
            <a:round/>
          </a:ln>
        </p:spPr>
        <p:style>
          <a:lnRef idx="2">
            <a:schemeClr val="accent1"/>
          </a:lnRef>
          <a:fillRef idx="0">
            <a:schemeClr val="accent1"/>
          </a:fillRef>
          <a:effectRef idx="1">
            <a:schemeClr val="accent1"/>
          </a:effectRef>
          <a:fontRef idx="minor"/>
        </p:style>
      </p:sp>
      <p:sp>
        <p:nvSpPr>
          <p:cNvPr id="222" name="CustomShape 3"/>
          <p:cNvSpPr/>
          <p:nvPr/>
        </p:nvSpPr>
        <p:spPr>
          <a:xfrm>
            <a:off x="731520" y="980640"/>
            <a:ext cx="7677000" cy="2037960"/>
          </a:xfrm>
          <a:prstGeom prst="rect">
            <a:avLst/>
          </a:prstGeom>
          <a:noFill/>
          <a:ln>
            <a:noFill/>
          </a:ln>
        </p:spPr>
        <p:style>
          <a:lnRef idx="0"/>
          <a:fillRef idx="0"/>
          <a:effectRef idx="0"/>
          <a:fontRef idx="minor"/>
        </p:style>
        <p:txBody>
          <a:bodyPr lIns="90000" rIns="90000" tIns="45000" bIns="45000"/>
          <a:p>
            <a:pPr algn="ctr">
              <a:lnSpc>
                <a:spcPct val="100000"/>
              </a:lnSpc>
            </a:pPr>
            <a:r>
              <a:rPr b="0" lang="it-IT" sz="1800" spc="-1" strike="noStrike">
                <a:solidFill>
                  <a:srgbClr val="2978c7"/>
                </a:solidFill>
                <a:uFill>
                  <a:solidFill>
                    <a:srgbClr val="ffffff"/>
                  </a:solidFill>
                </a:uFill>
                <a:latin typeface="Arial"/>
                <a:ea typeface="Arial"/>
              </a:rPr>
              <a:t>Gli obiettivi del progetto Sicomar plus saranno raggiunti con </a:t>
            </a:r>
            <a:r>
              <a:rPr b="1" lang="it-IT" sz="1800" spc="-1" strike="noStrike">
                <a:solidFill>
                  <a:srgbClr val="2978c7"/>
                </a:solidFill>
                <a:uFill>
                  <a:solidFill>
                    <a:srgbClr val="ffffff"/>
                  </a:solidFill>
                </a:uFill>
                <a:latin typeface="Arial"/>
                <a:ea typeface="Arial"/>
              </a:rPr>
              <a:t>l’implementazione e l’integrazione </a:t>
            </a:r>
            <a:endParaRPr b="0" lang="it-IT" sz="1800" spc="-1" strike="noStrike">
              <a:solidFill>
                <a:srgbClr val="000000"/>
              </a:solidFill>
              <a:uFill>
                <a:solidFill>
                  <a:srgbClr val="ffffff"/>
                </a:solidFill>
              </a:uFill>
              <a:latin typeface="Arial"/>
            </a:endParaRPr>
          </a:p>
          <a:p>
            <a:pPr algn="ctr">
              <a:lnSpc>
                <a:spcPct val="100000"/>
              </a:lnSpc>
            </a:pPr>
            <a:r>
              <a:rPr b="1" lang="it-IT" sz="1800" spc="-1" strike="noStrike">
                <a:solidFill>
                  <a:srgbClr val="2978c7"/>
                </a:solidFill>
                <a:uFill>
                  <a:solidFill>
                    <a:srgbClr val="ffffff"/>
                  </a:solidFill>
                </a:uFill>
                <a:latin typeface="Arial"/>
                <a:ea typeface="Arial"/>
              </a:rPr>
              <a:t>delle tecnologie e delle reti di sorveglianza</a:t>
            </a:r>
            <a:r>
              <a:rPr b="0" lang="it-IT" sz="1800" spc="-1" strike="noStrike">
                <a:solidFill>
                  <a:srgbClr val="2978c7"/>
                </a:solidFill>
                <a:uFill>
                  <a:solidFill>
                    <a:srgbClr val="ffffff"/>
                  </a:solidFill>
                </a:uFill>
                <a:latin typeface="Arial"/>
                <a:ea typeface="Arial"/>
              </a:rPr>
              <a:t>, </a:t>
            </a:r>
            <a:endParaRPr b="0" lang="it-IT" sz="1800" spc="-1" strike="noStrike">
              <a:solidFill>
                <a:srgbClr val="000000"/>
              </a:solidFill>
              <a:uFill>
                <a:solidFill>
                  <a:srgbClr val="ffffff"/>
                </a:solidFill>
              </a:uFill>
              <a:latin typeface="Arial"/>
            </a:endParaRPr>
          </a:p>
          <a:p>
            <a:pPr algn="ctr">
              <a:lnSpc>
                <a:spcPct val="100000"/>
              </a:lnSpc>
            </a:pPr>
            <a:r>
              <a:rPr b="0" lang="it-IT" sz="1800" spc="-1" strike="noStrike">
                <a:solidFill>
                  <a:srgbClr val="2978c7"/>
                </a:solidFill>
                <a:uFill>
                  <a:solidFill>
                    <a:srgbClr val="ffffff"/>
                  </a:solidFill>
                </a:uFill>
                <a:latin typeface="Arial"/>
                <a:ea typeface="Arial"/>
              </a:rPr>
              <a:t>sviluppate nei precedenti progetti MOMAR </a:t>
            </a:r>
            <a:r>
              <a:rPr b="0" i="1" lang="it-IT" sz="1600" spc="-1" strike="noStrike">
                <a:solidFill>
                  <a:srgbClr val="2978c7"/>
                </a:solidFill>
                <a:uFill>
                  <a:solidFill>
                    <a:srgbClr val="ffffff"/>
                  </a:solidFill>
                </a:uFill>
                <a:latin typeface="Arial"/>
                <a:ea typeface="Arial"/>
              </a:rPr>
              <a:t>(concluso nel 2012)</a:t>
            </a:r>
            <a:endParaRPr b="0" lang="it-IT" sz="1800" spc="-1" strike="noStrike">
              <a:solidFill>
                <a:srgbClr val="000000"/>
              </a:solidFill>
              <a:uFill>
                <a:solidFill>
                  <a:srgbClr val="ffffff"/>
                </a:solidFill>
              </a:uFill>
              <a:latin typeface="Arial"/>
            </a:endParaRPr>
          </a:p>
          <a:p>
            <a:pPr algn="ctr">
              <a:lnSpc>
                <a:spcPct val="100000"/>
              </a:lnSpc>
            </a:pPr>
            <a:r>
              <a:rPr b="0" lang="it-IT" sz="2000" spc="-1" strike="noStrike">
                <a:solidFill>
                  <a:srgbClr val="2978c7"/>
                </a:solidFill>
                <a:uFill>
                  <a:solidFill>
                    <a:srgbClr val="ffffff"/>
                  </a:solidFill>
                </a:uFill>
                <a:latin typeface="Arial"/>
                <a:ea typeface="Arial"/>
              </a:rPr>
              <a:t>SICOMAR </a:t>
            </a:r>
            <a:r>
              <a:rPr b="0" i="1" lang="it-IT" sz="1600" spc="-1" strike="noStrike">
                <a:solidFill>
                  <a:srgbClr val="2978c7"/>
                </a:solidFill>
                <a:uFill>
                  <a:solidFill>
                    <a:srgbClr val="ffffff"/>
                  </a:solidFill>
                </a:uFill>
                <a:latin typeface="Arial"/>
                <a:ea typeface="Arial"/>
              </a:rPr>
              <a:t>(concluso nel 2015) </a:t>
            </a:r>
            <a:r>
              <a:rPr b="0" lang="it-IT" sz="2000" spc="-1" strike="noStrike">
                <a:solidFill>
                  <a:srgbClr val="2978c7"/>
                </a:solidFill>
                <a:uFill>
                  <a:solidFill>
                    <a:srgbClr val="ffffff"/>
                  </a:solidFill>
                </a:uFill>
                <a:latin typeface="Arial"/>
                <a:ea typeface="Arial"/>
              </a:rPr>
              <a:t>e IMPACT </a:t>
            </a:r>
            <a:r>
              <a:rPr b="0" i="1" lang="it-IT" sz="1600" spc="-1" strike="noStrike">
                <a:solidFill>
                  <a:srgbClr val="2978c7"/>
                </a:solidFill>
                <a:uFill>
                  <a:solidFill>
                    <a:srgbClr val="ffffff"/>
                  </a:solidFill>
                </a:uFill>
                <a:latin typeface="Arial"/>
                <a:ea typeface="Arial"/>
              </a:rPr>
              <a:t>(attualmente in corso)</a:t>
            </a:r>
            <a:endParaRPr b="0" lang="it-IT" sz="1800" spc="-1" strike="noStrike">
              <a:solidFill>
                <a:srgbClr val="000000"/>
              </a:solidFill>
              <a:uFill>
                <a:solidFill>
                  <a:srgbClr val="ffffff"/>
                </a:solidFill>
              </a:uFill>
              <a:latin typeface="Arial"/>
            </a:endParaRPr>
          </a:p>
          <a:p>
            <a:pPr algn="ctr">
              <a:lnSpc>
                <a:spcPct val="100000"/>
              </a:lnSpc>
            </a:pPr>
            <a:r>
              <a:rPr b="0" lang="it-IT" sz="1800" spc="-1" strike="noStrike">
                <a:solidFill>
                  <a:srgbClr val="2978c7"/>
                </a:solidFill>
                <a:uFill>
                  <a:solidFill>
                    <a:srgbClr val="ffffff"/>
                  </a:solidFill>
                </a:uFill>
                <a:latin typeface="Arial"/>
                <a:ea typeface="Arial"/>
              </a:rPr>
              <a:t>che porteranno alla completa copertura </a:t>
            </a:r>
            <a:endParaRPr b="0" lang="it-IT" sz="1800" spc="-1" strike="noStrike">
              <a:solidFill>
                <a:srgbClr val="000000"/>
              </a:solidFill>
              <a:uFill>
                <a:solidFill>
                  <a:srgbClr val="ffffff"/>
                </a:solidFill>
              </a:uFill>
              <a:latin typeface="Arial"/>
            </a:endParaRPr>
          </a:p>
          <a:p>
            <a:pPr algn="ctr">
              <a:lnSpc>
                <a:spcPct val="100000"/>
              </a:lnSpc>
            </a:pPr>
            <a:r>
              <a:rPr b="0" lang="it-IT" sz="1800" spc="-1" strike="noStrike">
                <a:solidFill>
                  <a:srgbClr val="2978c7"/>
                </a:solidFill>
                <a:uFill>
                  <a:solidFill>
                    <a:srgbClr val="ffffff"/>
                  </a:solidFill>
                </a:uFill>
                <a:latin typeface="Arial"/>
                <a:ea typeface="Arial"/>
              </a:rPr>
              <a:t>di tutta l’area marina transfrontaliera.</a:t>
            </a:r>
            <a:endParaRPr b="0" lang="it-IT" sz="1800" spc="-1" strike="noStrike">
              <a:solidFill>
                <a:srgbClr val="000000"/>
              </a:solidFill>
              <a:uFill>
                <a:solidFill>
                  <a:srgbClr val="ffffff"/>
                </a:solidFill>
              </a:uFill>
              <a:latin typeface="Arial"/>
            </a:endParaRPr>
          </a:p>
        </p:txBody>
      </p:sp>
      <p:sp>
        <p:nvSpPr>
          <p:cNvPr id="223" name="CustomShape 4"/>
          <p:cNvSpPr/>
          <p:nvPr/>
        </p:nvSpPr>
        <p:spPr>
          <a:xfrm>
            <a:off x="545400" y="3585960"/>
            <a:ext cx="8099640" cy="2043360"/>
          </a:xfrm>
          <a:prstGeom prst="rect">
            <a:avLst/>
          </a:prstGeom>
          <a:noFill/>
          <a:ln>
            <a:noFill/>
          </a:ln>
        </p:spPr>
        <p:style>
          <a:lnRef idx="0"/>
          <a:fillRef idx="0"/>
          <a:effectRef idx="0"/>
          <a:fontRef idx="minor"/>
        </p:style>
        <p:txBody>
          <a:bodyPr lIns="90000" rIns="90000" tIns="45000" bIns="45000"/>
          <a:p>
            <a:r>
              <a:rPr b="0" lang="it-IT" sz="1800" spc="-1" strike="noStrike">
                <a:solidFill>
                  <a:srgbClr val="002893"/>
                </a:solidFill>
                <a:uFill>
                  <a:solidFill>
                    <a:srgbClr val="ffffff"/>
                  </a:solidFill>
                </a:uFill>
                <a:latin typeface="Arial"/>
                <a:ea typeface="Arial"/>
              </a:rPr>
              <a:t>Les objectifs du projet Sicomar plus vont être atteint grâce </a:t>
            </a:r>
            <a:endParaRPr b="0" lang="it-IT" sz="1800" spc="-1" strike="noStrike">
              <a:solidFill>
                <a:srgbClr val="000000"/>
              </a:solidFill>
              <a:uFill>
                <a:solidFill>
                  <a:srgbClr val="ffffff"/>
                </a:solidFill>
              </a:uFill>
              <a:latin typeface="Arial"/>
            </a:endParaRPr>
          </a:p>
          <a:p>
            <a:r>
              <a:rPr b="1" lang="it-IT" sz="1800" spc="-1" strike="noStrike">
                <a:solidFill>
                  <a:srgbClr val="002893"/>
                </a:solidFill>
                <a:uFill>
                  <a:solidFill>
                    <a:srgbClr val="ffffff"/>
                  </a:solidFill>
                </a:uFill>
                <a:latin typeface="Arial"/>
                <a:ea typeface="Arial"/>
              </a:rPr>
              <a:t>au développement de technologies et de réseaux de surveillance</a:t>
            </a:r>
            <a:r>
              <a:rPr b="0" lang="it-IT" sz="1800" spc="-1" strike="noStrike">
                <a:solidFill>
                  <a:srgbClr val="002893"/>
                </a:solidFill>
                <a:uFill>
                  <a:solidFill>
                    <a:srgbClr val="ffffff"/>
                  </a:solidFill>
                </a:uFill>
                <a:latin typeface="Arial"/>
                <a:ea typeface="Arial"/>
              </a:rPr>
              <a:t>, </a:t>
            </a:r>
            <a:endParaRPr b="0" lang="it-IT" sz="1800" spc="-1" strike="noStrike">
              <a:solidFill>
                <a:srgbClr val="000000"/>
              </a:solidFill>
              <a:uFill>
                <a:solidFill>
                  <a:srgbClr val="ffffff"/>
                </a:solidFill>
              </a:uFill>
              <a:latin typeface="Arial"/>
            </a:endParaRPr>
          </a:p>
          <a:p>
            <a:pPr algn="ctr">
              <a:lnSpc>
                <a:spcPct val="120000"/>
              </a:lnSpc>
            </a:pPr>
            <a:r>
              <a:rPr b="0" lang="it-IT" sz="1800" spc="-1" strike="noStrike">
                <a:solidFill>
                  <a:srgbClr val="002893"/>
                </a:solidFill>
                <a:uFill>
                  <a:solidFill>
                    <a:srgbClr val="ffffff"/>
                  </a:solidFill>
                </a:uFill>
                <a:latin typeface="Arial"/>
                <a:ea typeface="Arial"/>
              </a:rPr>
              <a:t>lancé avec les précédents projets MOMAR </a:t>
            </a:r>
            <a:r>
              <a:rPr b="0" i="1" lang="it-IT" sz="1600" spc="-1" strike="noStrike">
                <a:solidFill>
                  <a:srgbClr val="002893"/>
                </a:solidFill>
                <a:uFill>
                  <a:solidFill>
                    <a:srgbClr val="ffffff"/>
                  </a:solidFill>
                </a:uFill>
                <a:latin typeface="Arial"/>
                <a:ea typeface="Arial"/>
              </a:rPr>
              <a:t>(conclus en 2012)</a:t>
            </a:r>
            <a:endParaRPr b="0" lang="it-IT" sz="1800" spc="-1" strike="noStrike">
              <a:solidFill>
                <a:srgbClr val="000000"/>
              </a:solidFill>
              <a:uFill>
                <a:solidFill>
                  <a:srgbClr val="ffffff"/>
                </a:solidFill>
              </a:uFill>
              <a:latin typeface="Arial"/>
            </a:endParaRPr>
          </a:p>
          <a:p>
            <a:pPr algn="ctr">
              <a:lnSpc>
                <a:spcPct val="120000"/>
              </a:lnSpc>
            </a:pPr>
            <a:r>
              <a:rPr b="0" lang="it-IT" sz="2000" spc="-1" strike="noStrike">
                <a:solidFill>
                  <a:srgbClr val="002893"/>
                </a:solidFill>
                <a:uFill>
                  <a:solidFill>
                    <a:srgbClr val="ffffff"/>
                  </a:solidFill>
                </a:uFill>
                <a:latin typeface="Arial"/>
                <a:ea typeface="Arial"/>
              </a:rPr>
              <a:t>SICOMAR </a:t>
            </a:r>
            <a:r>
              <a:rPr b="0" i="1" lang="it-IT" sz="1600" spc="-1" strike="noStrike">
                <a:solidFill>
                  <a:srgbClr val="002893"/>
                </a:solidFill>
                <a:uFill>
                  <a:solidFill>
                    <a:srgbClr val="ffffff"/>
                  </a:solidFill>
                </a:uFill>
                <a:latin typeface="Arial"/>
                <a:ea typeface="Arial"/>
              </a:rPr>
              <a:t>(conclus en 2015) </a:t>
            </a:r>
            <a:r>
              <a:rPr b="0" lang="it-IT" sz="2000" spc="-1" strike="noStrike">
                <a:solidFill>
                  <a:srgbClr val="002893"/>
                </a:solidFill>
                <a:uFill>
                  <a:solidFill>
                    <a:srgbClr val="ffffff"/>
                  </a:solidFill>
                </a:uFill>
                <a:latin typeface="Arial"/>
                <a:ea typeface="Arial"/>
              </a:rPr>
              <a:t>et IMPACT </a:t>
            </a:r>
            <a:r>
              <a:rPr b="0" i="1" lang="it-IT" sz="1600" spc="-1" strike="noStrike">
                <a:solidFill>
                  <a:srgbClr val="002893"/>
                </a:solidFill>
                <a:uFill>
                  <a:solidFill>
                    <a:srgbClr val="ffffff"/>
                  </a:solidFill>
                </a:uFill>
                <a:latin typeface="Arial"/>
                <a:ea typeface="Arial"/>
              </a:rPr>
              <a:t>(actuellement en cours)</a:t>
            </a:r>
            <a:r>
              <a:rPr b="0" lang="it-IT" sz="2000" spc="-1" strike="noStrike">
                <a:solidFill>
                  <a:srgbClr val="002893"/>
                </a:solidFill>
                <a:uFill>
                  <a:solidFill>
                    <a:srgbClr val="ffffff"/>
                  </a:solidFill>
                </a:uFill>
                <a:latin typeface="Arial"/>
                <a:ea typeface="Arial"/>
              </a:rPr>
              <a:t>, </a:t>
            </a:r>
            <a:endParaRPr b="0" lang="it-IT" sz="1800" spc="-1" strike="noStrike">
              <a:solidFill>
                <a:srgbClr val="000000"/>
              </a:solidFill>
              <a:uFill>
                <a:solidFill>
                  <a:srgbClr val="ffffff"/>
                </a:solidFill>
              </a:uFill>
              <a:latin typeface="Arial"/>
            </a:endParaRPr>
          </a:p>
          <a:p>
            <a:pPr algn="ctr">
              <a:lnSpc>
                <a:spcPct val="120000"/>
              </a:lnSpc>
            </a:pPr>
            <a:r>
              <a:rPr b="0" lang="it-IT" sz="1800" spc="-1" strike="noStrike">
                <a:solidFill>
                  <a:srgbClr val="002893"/>
                </a:solidFill>
                <a:uFill>
                  <a:solidFill>
                    <a:srgbClr val="ffffff"/>
                  </a:solidFill>
                </a:uFill>
                <a:latin typeface="Arial"/>
                <a:ea typeface="Arial"/>
              </a:rPr>
              <a:t>ce qui permettra de couvrir l'ensemble </a:t>
            </a:r>
            <a:endParaRPr b="0" lang="it-IT" sz="1800" spc="-1" strike="noStrike">
              <a:solidFill>
                <a:srgbClr val="000000"/>
              </a:solidFill>
              <a:uFill>
                <a:solidFill>
                  <a:srgbClr val="ffffff"/>
                </a:solidFill>
              </a:uFill>
              <a:latin typeface="Arial"/>
            </a:endParaRPr>
          </a:p>
          <a:p>
            <a:pPr algn="ctr">
              <a:lnSpc>
                <a:spcPct val="120000"/>
              </a:lnSpc>
            </a:pPr>
            <a:r>
              <a:rPr b="0" lang="it-IT" sz="1800" spc="-1" strike="noStrike">
                <a:solidFill>
                  <a:srgbClr val="002893"/>
                </a:solidFill>
                <a:uFill>
                  <a:solidFill>
                    <a:srgbClr val="ffffff"/>
                  </a:solidFill>
                </a:uFill>
                <a:latin typeface="Arial"/>
                <a:ea typeface="Arial"/>
              </a:rPr>
              <a:t>de la zone marine transfrontalière.</a:t>
            </a:r>
            <a:endParaRPr b="0" lang="it-IT" sz="1800" spc="-1" strike="noStrike">
              <a:solidFill>
                <a:srgbClr val="000000"/>
              </a:solidFill>
              <a:uFill>
                <a:solidFill>
                  <a:srgbClr val="ffffff"/>
                </a:solidFill>
              </a:uFill>
              <a:latin typeface="Arial"/>
            </a:endParaRPr>
          </a:p>
        </p:txBody>
      </p:sp>
      <p:pic>
        <p:nvPicPr>
          <p:cNvPr id="224" name="Immagine 7" descr=""/>
          <p:cNvPicPr/>
          <p:nvPr/>
        </p:nvPicPr>
        <p:blipFill>
          <a:blip r:embed="rId2"/>
          <a:stretch/>
        </p:blipFill>
        <p:spPr>
          <a:xfrm>
            <a:off x="4050360" y="3086640"/>
            <a:ext cx="1039680" cy="53172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5" name="Google Shape;37;p6" descr=""/>
          <p:cNvPicPr/>
          <p:nvPr/>
        </p:nvPicPr>
        <p:blipFill>
          <a:blip r:embed="rId1"/>
          <a:stretch/>
        </p:blipFill>
        <p:spPr>
          <a:xfrm>
            <a:off x="152280" y="152280"/>
            <a:ext cx="8836920" cy="33840"/>
          </a:xfrm>
          <a:prstGeom prst="rect">
            <a:avLst/>
          </a:prstGeom>
          <a:ln>
            <a:noFill/>
          </a:ln>
        </p:spPr>
      </p:pic>
      <p:sp>
        <p:nvSpPr>
          <p:cNvPr id="226" name="CustomShape 1"/>
          <p:cNvSpPr/>
          <p:nvPr/>
        </p:nvSpPr>
        <p:spPr>
          <a:xfrm>
            <a:off x="894240" y="129240"/>
            <a:ext cx="7353000" cy="454320"/>
          </a:xfrm>
          <a:prstGeom prst="rect">
            <a:avLst/>
          </a:prstGeom>
          <a:noFill/>
          <a:ln>
            <a:noFill/>
          </a:ln>
        </p:spPr>
        <p:style>
          <a:lnRef idx="0"/>
          <a:fillRef idx="0"/>
          <a:effectRef idx="0"/>
          <a:fontRef idx="minor"/>
        </p:style>
        <p:txBody>
          <a:bodyPr lIns="90000" rIns="90000" tIns="45000" bIns="45000"/>
          <a:p>
            <a:pPr algn="ctr">
              <a:lnSpc>
                <a:spcPct val="150000"/>
              </a:lnSpc>
            </a:pPr>
            <a:r>
              <a:rPr b="1" lang="it-IT" sz="2400" spc="-1" strike="noStrike">
                <a:solidFill>
                  <a:srgbClr val="2978c7"/>
                </a:solidFill>
                <a:uFill>
                  <a:solidFill>
                    <a:srgbClr val="ffffff"/>
                  </a:solidFill>
                </a:uFill>
                <a:latin typeface="Arial"/>
                <a:ea typeface="Arial"/>
              </a:rPr>
              <a:t>Governance </a:t>
            </a:r>
            <a:r>
              <a:rPr b="1" lang="it-IT" sz="2400" spc="-1" strike="noStrike">
                <a:solidFill>
                  <a:srgbClr val="ff0000"/>
                </a:solidFill>
                <a:uFill>
                  <a:solidFill>
                    <a:srgbClr val="ffffff"/>
                  </a:solidFill>
                </a:uFill>
                <a:latin typeface="Arial"/>
                <a:ea typeface="Arial"/>
              </a:rPr>
              <a:t>–</a:t>
            </a:r>
            <a:r>
              <a:rPr b="1" lang="it-IT" sz="2400" spc="-1" strike="noStrike">
                <a:solidFill>
                  <a:srgbClr val="2978c7"/>
                </a:solidFill>
                <a:uFill>
                  <a:solidFill>
                    <a:srgbClr val="ffffff"/>
                  </a:solidFill>
                </a:uFill>
                <a:latin typeface="Arial"/>
                <a:ea typeface="Arial"/>
              </a:rPr>
              <a:t> </a:t>
            </a:r>
            <a:r>
              <a:rPr b="1" lang="it-IT" sz="2400" spc="-1" strike="noStrike">
                <a:solidFill>
                  <a:srgbClr val="002893"/>
                </a:solidFill>
                <a:uFill>
                  <a:solidFill>
                    <a:srgbClr val="ffffff"/>
                  </a:solidFill>
                </a:uFill>
                <a:latin typeface="Arial"/>
                <a:ea typeface="Arial"/>
              </a:rPr>
              <a:t>Gouvernance</a:t>
            </a:r>
            <a:endParaRPr b="0" lang="it-IT" sz="1800" spc="-1" strike="noStrike">
              <a:solidFill>
                <a:srgbClr val="000000"/>
              </a:solidFill>
              <a:uFill>
                <a:solidFill>
                  <a:srgbClr val="ffffff"/>
                </a:solidFill>
              </a:uFill>
              <a:latin typeface="Arial"/>
            </a:endParaRPr>
          </a:p>
        </p:txBody>
      </p:sp>
      <p:sp>
        <p:nvSpPr>
          <p:cNvPr id="227" name="Line 2"/>
          <p:cNvSpPr/>
          <p:nvPr/>
        </p:nvSpPr>
        <p:spPr>
          <a:xfrm>
            <a:off x="317160" y="834120"/>
            <a:ext cx="8490960" cy="360"/>
          </a:xfrm>
          <a:prstGeom prst="line">
            <a:avLst/>
          </a:prstGeom>
          <a:ln>
            <a:solidFill>
              <a:srgbClr val="65acff"/>
            </a:solidFill>
            <a:round/>
          </a:ln>
        </p:spPr>
        <p:style>
          <a:lnRef idx="2">
            <a:schemeClr val="accent1"/>
          </a:lnRef>
          <a:fillRef idx="0">
            <a:schemeClr val="accent1"/>
          </a:fillRef>
          <a:effectRef idx="1">
            <a:schemeClr val="accent1"/>
          </a:effectRef>
          <a:fontRef idx="minor"/>
        </p:style>
      </p:sp>
      <p:sp>
        <p:nvSpPr>
          <p:cNvPr id="228" name="CustomShape 3"/>
          <p:cNvSpPr/>
          <p:nvPr/>
        </p:nvSpPr>
        <p:spPr>
          <a:xfrm>
            <a:off x="245880" y="1038240"/>
            <a:ext cx="4119120" cy="4921920"/>
          </a:xfrm>
          <a:prstGeom prst="rect">
            <a:avLst/>
          </a:prstGeom>
          <a:noFill/>
          <a:ln>
            <a:noFill/>
          </a:ln>
        </p:spPr>
        <p:style>
          <a:lnRef idx="0"/>
          <a:fillRef idx="0"/>
          <a:effectRef idx="0"/>
          <a:fontRef idx="minor"/>
        </p:style>
        <p:txBody>
          <a:bodyPr lIns="90000" rIns="90000" tIns="45000" bIns="45000"/>
          <a:p>
            <a:pPr marL="285840" indent="-283680">
              <a:lnSpc>
                <a:spcPct val="100000"/>
              </a:lnSpc>
              <a:buClr>
                <a:srgbClr val="000000"/>
              </a:buClr>
              <a:buFont typeface="Wingdings" charset="2"/>
              <a:buChar char=""/>
            </a:pPr>
            <a:r>
              <a:rPr b="0" lang="it-IT" sz="1300" spc="-1" strike="noStrike">
                <a:solidFill>
                  <a:srgbClr val="2978c7"/>
                </a:solidFill>
                <a:uFill>
                  <a:solidFill>
                    <a:srgbClr val="ffffff"/>
                  </a:solidFill>
                </a:uFill>
                <a:latin typeface="Arial"/>
                <a:ea typeface="Arial"/>
              </a:rPr>
              <a:t>attuazione di piani congiunti per l’integrazione  e la condivisione delle reti di osservazione del Mediterraneo Nord-Occidentale;</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85840" indent="-283680">
              <a:lnSpc>
                <a:spcPct val="100000"/>
              </a:lnSpc>
              <a:buClr>
                <a:srgbClr val="000000"/>
              </a:buClr>
              <a:buFont typeface="Wingdings" charset="2"/>
              <a:buChar char=""/>
            </a:pPr>
            <a:r>
              <a:rPr b="0" lang="it-IT" sz="1300" spc="-1" strike="noStrike">
                <a:solidFill>
                  <a:srgbClr val="2978c7"/>
                </a:solidFill>
                <a:uFill>
                  <a:solidFill>
                    <a:srgbClr val="ffffff"/>
                  </a:solidFill>
                </a:uFill>
                <a:latin typeface="Arial"/>
                <a:ea typeface="Arial"/>
              </a:rPr>
              <a:t>la mappatura delle aree ad alto rischio e a maggior sensibilità ambientale;</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85840" indent="-283680">
              <a:lnSpc>
                <a:spcPct val="100000"/>
              </a:lnSpc>
              <a:buClr>
                <a:srgbClr val="000000"/>
              </a:buClr>
              <a:buFont typeface="Wingdings" charset="2"/>
              <a:buChar char=""/>
            </a:pPr>
            <a:r>
              <a:rPr b="0" lang="it-IT" sz="1300" spc="-1" strike="noStrike">
                <a:solidFill>
                  <a:srgbClr val="2978c7"/>
                </a:solidFill>
                <a:uFill>
                  <a:solidFill>
                    <a:srgbClr val="ffffff"/>
                  </a:solidFill>
                </a:uFill>
                <a:latin typeface="Arial"/>
                <a:ea typeface="Arial"/>
              </a:rPr>
              <a:t>definizione e implementazione del quadro conoscitivo (protocolli di navigazione, MSP, autostrade del mare).</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a:p>
            <a:pPr marL="285840" indent="-283680">
              <a:lnSpc>
                <a:spcPct val="120000"/>
              </a:lnSpc>
              <a:buClr>
                <a:srgbClr val="000000"/>
              </a:buClr>
              <a:buFont typeface="Wingdings" charset="2"/>
              <a:buChar char=""/>
            </a:pPr>
            <a:r>
              <a:rPr b="0" lang="it-IT" sz="1300" spc="-1" strike="noStrike">
                <a:solidFill>
                  <a:srgbClr val="002893"/>
                </a:solidFill>
                <a:uFill>
                  <a:solidFill>
                    <a:srgbClr val="ffffff"/>
                  </a:solidFill>
                </a:uFill>
                <a:latin typeface="Arial"/>
                <a:ea typeface="Arial"/>
              </a:rPr>
              <a:t>mise en œuvre de plans communs d'intégration et de partage de réseaux d'observation du nord-ouest de la Méditerranée;</a:t>
            </a:r>
            <a:endParaRPr b="0" lang="it-IT" sz="1800" spc="-1" strike="noStrike">
              <a:solidFill>
                <a:srgbClr val="000000"/>
              </a:solidFill>
              <a:uFill>
                <a:solidFill>
                  <a:srgbClr val="ffffff"/>
                </a:solidFill>
              </a:uFill>
              <a:latin typeface="Arial"/>
            </a:endParaRPr>
          </a:p>
          <a:p>
            <a:pPr>
              <a:lnSpc>
                <a:spcPct val="120000"/>
              </a:lnSpc>
            </a:pPr>
            <a:endParaRPr b="0" lang="it-IT" sz="1800" spc="-1" strike="noStrike">
              <a:solidFill>
                <a:srgbClr val="000000"/>
              </a:solidFill>
              <a:uFill>
                <a:solidFill>
                  <a:srgbClr val="ffffff"/>
                </a:solidFill>
              </a:uFill>
              <a:latin typeface="Arial"/>
            </a:endParaRPr>
          </a:p>
          <a:p>
            <a:pPr marL="285840" indent="-283680">
              <a:lnSpc>
                <a:spcPct val="120000"/>
              </a:lnSpc>
              <a:buClr>
                <a:srgbClr val="000000"/>
              </a:buClr>
              <a:buFont typeface="Wingdings" charset="2"/>
              <a:buChar char=""/>
            </a:pPr>
            <a:r>
              <a:rPr b="0" lang="it-IT" sz="1300" spc="-1" strike="noStrike">
                <a:solidFill>
                  <a:srgbClr val="002893"/>
                </a:solidFill>
                <a:uFill>
                  <a:solidFill>
                    <a:srgbClr val="ffffff"/>
                  </a:solidFill>
                </a:uFill>
                <a:latin typeface="Arial"/>
                <a:ea typeface="Arial"/>
              </a:rPr>
              <a:t>cartographie des zones à haut risque avec une plus grande sensibilité environnementale;</a:t>
            </a:r>
            <a:endParaRPr b="0" lang="it-IT" sz="1800" spc="-1" strike="noStrike">
              <a:solidFill>
                <a:srgbClr val="000000"/>
              </a:solidFill>
              <a:uFill>
                <a:solidFill>
                  <a:srgbClr val="ffffff"/>
                </a:solidFill>
              </a:uFill>
              <a:latin typeface="Arial"/>
            </a:endParaRPr>
          </a:p>
          <a:p>
            <a:pPr>
              <a:lnSpc>
                <a:spcPct val="120000"/>
              </a:lnSpc>
            </a:pPr>
            <a:endParaRPr b="0" lang="it-IT" sz="1800" spc="-1" strike="noStrike">
              <a:solidFill>
                <a:srgbClr val="000000"/>
              </a:solidFill>
              <a:uFill>
                <a:solidFill>
                  <a:srgbClr val="ffffff"/>
                </a:solidFill>
              </a:uFill>
              <a:latin typeface="Arial"/>
            </a:endParaRPr>
          </a:p>
          <a:p>
            <a:pPr marL="285840" indent="-283680">
              <a:lnSpc>
                <a:spcPct val="120000"/>
              </a:lnSpc>
              <a:buClr>
                <a:srgbClr val="000000"/>
              </a:buClr>
              <a:buFont typeface="Wingdings" charset="2"/>
              <a:buChar char=""/>
            </a:pPr>
            <a:r>
              <a:rPr b="0" lang="it-IT" sz="1300" spc="-1" strike="noStrike">
                <a:solidFill>
                  <a:srgbClr val="002893"/>
                </a:solidFill>
                <a:uFill>
                  <a:solidFill>
                    <a:srgbClr val="ffffff"/>
                  </a:solidFill>
                </a:uFill>
                <a:latin typeface="Arial"/>
                <a:ea typeface="Arial"/>
              </a:rPr>
              <a:t>définition et la mise en œuvre du cadre cognitif (protocoles de navigation, MSP, autoroutes de la mer).</a:t>
            </a:r>
            <a:endParaRPr b="0" lang="it-IT" sz="1800" spc="-1" strike="noStrike">
              <a:solidFill>
                <a:srgbClr val="000000"/>
              </a:solidFill>
              <a:uFill>
                <a:solidFill>
                  <a:srgbClr val="ffffff"/>
                </a:solidFill>
              </a:uFill>
              <a:latin typeface="Arial"/>
            </a:endParaRPr>
          </a:p>
          <a:p>
            <a:pPr>
              <a:lnSpc>
                <a:spcPct val="100000"/>
              </a:lnSpc>
            </a:pPr>
            <a:endParaRPr b="0" lang="it-IT" sz="1800" spc="-1" strike="noStrike">
              <a:solidFill>
                <a:srgbClr val="000000"/>
              </a:solidFill>
              <a:uFill>
                <a:solidFill>
                  <a:srgbClr val="ffffff"/>
                </a:solidFill>
              </a:uFill>
              <a:latin typeface="Arial"/>
            </a:endParaRPr>
          </a:p>
        </p:txBody>
      </p:sp>
      <p:pic>
        <p:nvPicPr>
          <p:cNvPr id="229" name="Immagine 7" descr=""/>
          <p:cNvPicPr/>
          <p:nvPr/>
        </p:nvPicPr>
        <p:blipFill>
          <a:blip r:embed="rId2"/>
          <a:stretch/>
        </p:blipFill>
        <p:spPr>
          <a:xfrm>
            <a:off x="623880" y="152280"/>
            <a:ext cx="1041120" cy="533160"/>
          </a:xfrm>
          <a:prstGeom prst="rect">
            <a:avLst/>
          </a:prstGeom>
          <a:ln>
            <a:noFill/>
          </a:ln>
        </p:spPr>
      </p:pic>
      <p:pic>
        <p:nvPicPr>
          <p:cNvPr id="230" name="Immagine 1" descr=""/>
          <p:cNvPicPr/>
          <p:nvPr/>
        </p:nvPicPr>
        <p:blipFill>
          <a:blip r:embed="rId3"/>
          <a:stretch/>
        </p:blipFill>
        <p:spPr>
          <a:xfrm>
            <a:off x="4300920" y="1458360"/>
            <a:ext cx="4505400" cy="420120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526</TotalTime>
  <Application>LibreOffice/5.2.5.1$Windows_x86 LibreOffice_project/0312e1a284a7d50ca85a365c316c7abbf20a4d22</Application>
  <Words>328</Words>
  <Paragraphs>78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it-IT</dc:language>
  <cp:lastModifiedBy/>
  <cp:lastPrinted>2018-11-20T11:03:06Z</cp:lastPrinted>
  <dcterms:modified xsi:type="dcterms:W3CDTF">2018-11-21T11:07:24Z</dcterms:modified>
  <cp:revision>67</cp:revision>
  <dc:subject/>
  <dc:title>Presentazione di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7</vt:i4>
  </property>
  <property fmtid="{D5CDD505-2E9C-101B-9397-08002B2CF9AE}" pid="8" name="PresentationFormat">
    <vt:lpwstr>Presentazione su schermo (4:3)</vt:lpwstr>
  </property>
  <property fmtid="{D5CDD505-2E9C-101B-9397-08002B2CF9AE}" pid="9" name="ScaleCrop">
    <vt:bool>0</vt:bool>
  </property>
  <property fmtid="{D5CDD505-2E9C-101B-9397-08002B2CF9AE}" pid="10" name="ShareDoc">
    <vt:bool>0</vt:bool>
  </property>
  <property fmtid="{D5CDD505-2E9C-101B-9397-08002B2CF9AE}" pid="11" name="Slides">
    <vt:i4>7</vt:i4>
  </property>
</Properties>
</file>