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Campesi" initials="SC" lastIdx="1" clrIdx="0">
    <p:extLst>
      <p:ext uri="{19B8F6BF-5375-455C-9EA6-DF929625EA0E}">
        <p15:presenceInfo xmlns:p15="http://schemas.microsoft.com/office/powerpoint/2012/main" userId="S-1-5-21-2574110628-1519117956-2450671803-2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8340F-4883-4702-AD10-8A38B0F5C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87C12F-51E8-4F3C-8652-ED926D2EA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7ED9A7-94C1-4C12-A966-284F1A58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EEC16-8393-48A6-B72F-4FA74ADB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12E7E9-1B57-494B-ABA1-16AB66C0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BCC0E-D758-4D0C-AD24-B26C6F16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0011FD-4D7F-4AD9-B3A6-AD0139A17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3DDE0E-89DD-449E-BC39-1586514B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011A88-0056-4A69-A427-92C3AE6D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0806C8-D72C-483E-BF8E-06D1AAB3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07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65A501-97DF-46F8-B44C-160CEFD08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A0A3DB-E89A-45D1-B68A-21FDBF924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99DBC2-2C70-44E7-A5FE-1CF78E63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394413-36BF-427C-ADF9-63B1EC55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305CF4-F02B-42CB-9A1B-5C9F0B32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2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98832-892B-4AE6-BFC7-C33EE909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637AA9-8214-46BB-BE2B-6C922465D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B3CFD8-9319-4196-ABDF-2CBBBF5E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0AF37-2E46-49C3-9988-7773B7DD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D6F2A6-F4D8-4177-A534-6F581FC8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9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10FB4-D052-4433-9836-A743FE64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C5ADFD-657A-4E2C-81E0-9CAB6BBA3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932073-4E17-432B-8753-A07D9A0D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E6C5C5-EF8E-4AC6-93DF-FFFD70C8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EC9262-D7AB-4DB9-B0CB-131AD09F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51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FBC5F-101C-4BFD-8EE0-2AB28F01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11197F-A565-46F6-980A-8DFBED2D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736414-2392-4DF6-AB1A-F406D429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C50A5C-AD92-4D0C-9148-575FACE0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BC0631-EC68-4C27-8D7F-D59C7558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16E9E-6AAB-43B4-92AD-6697B62C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96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A44A-71BB-47D5-AAE5-2F94CCE4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2DBC7C-08D4-44F2-B984-6D6B1E4F1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6DC39A-8951-4AEE-AF94-9D100F0FA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838ABE-E3DE-4903-98D3-A499BC30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494F31-25EB-4EAC-ABB4-D0ECA9EB6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5AB33C-8D99-45BF-9DEE-3C535ADB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A44BB1-7858-4EE6-9DDB-97CDF30A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D0EB48-5FC7-4B99-B20F-7E6CF566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59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7AF5F-DCA5-44D4-A244-5FFCA0E9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E14E2B8-A0D1-4B43-B9A0-5836F44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66673C-9236-41A6-A94D-C7291D0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AC4746-1260-46C5-98CB-FBD59B30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02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E13C04-D9AC-4E8A-972B-5B3766E9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6E0AC9-F4A1-4E5C-9EE9-D19157D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828C2C-D74C-48AF-942A-DA9FBF12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C6E0FD-40B0-4437-B3EE-A3C4BC22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6ACFB-EFE6-49EB-981F-83CC2A15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646820-80F7-4315-8E4C-6FE4C398A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8781FC-9448-48F8-8B0C-BD892E29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0A7516-31B6-4F7C-B6CB-0A2F487B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FAA4F2-5620-476C-AF3A-82AB3A7E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7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40B8D-CA96-4FEC-91A0-4FF80DE4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B29872-DBAF-4B71-B170-FED3CC2F2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D551D9-F865-40D1-8415-7B31103EF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2622F9-1DEE-4BD0-825A-BA7D42B6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395B6E-B1B8-4ABD-ADBA-5BB1BC5E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B6B73F-2CF4-4691-A777-87DCD8F6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76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13">
              <a:srgbClr val="BDD6C4"/>
            </a:gs>
            <a:gs pos="9000">
              <a:srgbClr val="BFD9BF"/>
            </a:gs>
            <a:gs pos="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89B3A5-4996-4D4C-9DBA-29E146B6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6AB9E0-99CE-4498-9D86-20714D69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EDE35-4193-4506-A21C-26F83580A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842B-0D56-460C-BA78-E6269C98785B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9534A-B1E0-4158-A48F-5E996C498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780466-2011-47F3-9E5E-527A0FF08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F0B8-5435-472E-971A-A46C8B18C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13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ECAFA5-B66B-4D0F-8EBF-CE985F69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61987"/>
            <a:ext cx="8191500" cy="55340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3BA1E3-211F-40F0-93EA-1CC9908155E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br>
              <a:rPr lang="it-IT"/>
            </a:br>
            <a:br>
              <a:rPr lang="it-IT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85022D-E029-4B13-AFFC-E539AB421A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endParaRPr lang="it-IT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201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8A0E4-FAC6-4EBE-90E3-7941B98FFE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br>
              <a:rPr lang="it-IT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F9439-7ADA-413E-85C9-AACA208DCF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it-IT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8DE99C-DA45-4A23-B4CC-A6767AA8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712" y="365125"/>
            <a:ext cx="4968130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04AFA-CB70-4A01-B078-AC84E50F14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0B702E-FA73-47D6-81C6-C9D4B1834C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3625" y="1825625"/>
            <a:ext cx="11128375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3268DE-B439-4692-A574-5BB57652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16" y="365125"/>
            <a:ext cx="7432716" cy="55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04AFA-CB70-4A01-B078-AC84E50F14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0B702E-FA73-47D6-81C6-C9D4B1834C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3625" y="1825625"/>
            <a:ext cx="11128375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E045AB-A2D8-4EC2-BBFF-C0F79082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839199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67B994-6BFC-411C-B527-C0359F56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0"/>
            <a:ext cx="8110331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953362-965E-4D6F-A9D7-826A4D0E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0"/>
            <a:ext cx="6944139" cy="6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1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7FC1B94-3A3C-4E89-AEAB-ABB3E8FAA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52" y="-1"/>
            <a:ext cx="7593495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EB411F-2377-4E84-99E8-2E5FFD7A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07" y="2824228"/>
            <a:ext cx="6839786" cy="12095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85D377-CAEC-436E-9C0A-6FFAD958FCA0}"/>
              </a:ext>
            </a:extLst>
          </p:cNvPr>
          <p:cNvSpPr txBox="1"/>
          <p:nvPr/>
        </p:nvSpPr>
        <p:spPr>
          <a:xfrm>
            <a:off x="477982" y="4682836"/>
            <a:ext cx="12458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reflection blurRad="12700" stA="45000" endPos="2000" dist="63500" dir="5400000" sy="-100000" algn="bl" rotWithShape="0"/>
                </a:effectLst>
              </a:rPr>
              <a:t>Si ringrazia Laura </a:t>
            </a:r>
            <a:r>
              <a:rPr lang="it-IT" sz="2400" dirty="0" err="1">
                <a:effectLst>
                  <a:reflection blurRad="12700" stA="45000" endPos="2000" dist="63500" dir="5400000" sy="-100000" algn="bl" rotWithShape="0"/>
                </a:effectLst>
              </a:rPr>
              <a:t>Carlon</a:t>
            </a:r>
            <a:r>
              <a:rPr lang="it-IT" sz="2400" dirty="0">
                <a:effectLst>
                  <a:reflection blurRad="12700" stA="45000" endPos="2000" dist="63500" dir="5400000" sy="-100000" algn="bl" rotWithShape="0"/>
                </a:effectLst>
              </a:rPr>
              <a:t> ed Elsa Bardi </a:t>
            </a:r>
            <a:r>
              <a:rPr lang="it-IT" sz="2400" dirty="0" err="1">
                <a:effectLst>
                  <a:reflection blurRad="12700" stA="45000" endPos="2000" dist="63500" dir="5400000" sy="-100000" algn="bl" rotWithShape="0"/>
                </a:effectLst>
              </a:rPr>
              <a:t>Assante</a:t>
            </a:r>
            <a:r>
              <a:rPr lang="it-IT" sz="2400" dirty="0">
                <a:effectLst>
                  <a:reflection blurRad="12700" stA="45000" endPos="2000" dist="63500" dir="5400000" sy="-100000" algn="bl" rotWithShape="0"/>
                </a:effectLst>
              </a:rPr>
              <a:t> per il loro impegno e gentilezza.</a:t>
            </a:r>
          </a:p>
          <a:p>
            <a:endParaRPr lang="it-IT" sz="2400" dirty="0">
              <a:effectLst>
                <a:reflection blurRad="12700" stA="45000" endPos="2000" dist="63500" dir="5400000" sy="-100000" algn="bl" rotWithShape="0"/>
              </a:effectLst>
            </a:endParaRPr>
          </a:p>
          <a:p>
            <a:r>
              <a:rPr lang="it-IT" sz="2400" dirty="0">
                <a:effectLst>
                  <a:reflection blurRad="12700" stA="45000" endPos="2000" dist="63500" dir="5400000" sy="-100000" algn="bl" rotWithShape="0"/>
                </a:effectLst>
              </a:rPr>
              <a:t>Un grazie anche a Teresa, Donatella, Paolo, Silvia: gruppo di lavoro Ras </a:t>
            </a:r>
            <a:r>
              <a:rPr lang="it-IT" sz="2400" dirty="0" err="1">
                <a:effectLst>
                  <a:reflection blurRad="12700" stA="45000" endPos="2000" dist="63500" dir="5400000" sy="-100000" algn="bl" rotWithShape="0"/>
                </a:effectLst>
              </a:rPr>
              <a:t>Med</a:t>
            </a:r>
            <a:r>
              <a:rPr lang="it-IT" sz="2400" dirty="0">
                <a:effectLst>
                  <a:reflection blurRad="12700" stA="45000" endPos="2000" dist="63500" dir="5400000" sy="-100000" algn="bl" rotWithShape="0"/>
                </a:effectLst>
              </a:rPr>
              <a:t> </a:t>
            </a:r>
            <a:r>
              <a:rPr lang="it-IT" sz="2400" dirty="0" err="1">
                <a:effectLst>
                  <a:reflection blurRad="12700" stA="45000" endPos="2000" dist="63500" dir="5400000" sy="-100000" algn="bl" rotWithShape="0"/>
                </a:effectLst>
              </a:rPr>
              <a:t>Pss</a:t>
            </a:r>
            <a:r>
              <a:rPr lang="it-IT" dirty="0">
                <a:effectLst>
                  <a:reflection blurRad="12700" stA="45000" endPos="2000" dist="63500" dir="5400000" sy="-100000" algn="bl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429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  </vt:lpstr>
      <vt:lpstr> 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Stefano Campesi</dc:creator>
  <cp:lastModifiedBy>Stefano Campesi</cp:lastModifiedBy>
  <cp:revision>7</cp:revision>
  <dcterms:created xsi:type="dcterms:W3CDTF">2022-06-06T15:22:33Z</dcterms:created>
  <dcterms:modified xsi:type="dcterms:W3CDTF">2022-06-07T08:55:35Z</dcterms:modified>
</cp:coreProperties>
</file>