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256" r:id="rId2"/>
    <p:sldId id="269" r:id="rId3"/>
    <p:sldId id="270" r:id="rId4"/>
    <p:sldId id="264" r:id="rId5"/>
    <p:sldId id="259" r:id="rId6"/>
    <p:sldId id="257" r:id="rId7"/>
    <p:sldId id="260" r:id="rId8"/>
    <p:sldId id="261" r:id="rId9"/>
    <p:sldId id="258" r:id="rId10"/>
    <p:sldId id="265" r:id="rId11"/>
    <p:sldId id="266" r:id="rId12"/>
    <p:sldId id="267" r:id="rId13"/>
    <p:sldId id="263" r:id="rId14"/>
    <p:sldId id="277" r:id="rId15"/>
    <p:sldId id="268" r:id="rId16"/>
    <p:sldId id="271" r:id="rId17"/>
    <p:sldId id="273" r:id="rId18"/>
    <p:sldId id="272" r:id="rId19"/>
    <p:sldId id="274" r:id="rId20"/>
    <p:sldId id="276" r:id="rId21"/>
  </p:sldIdLst>
  <p:sldSz cx="10691813" cy="7596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B2BA8-6419-4751-B614-B23B22627D45}" v="561" dt="2021-07-08T13:56:27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6184" autoAdjust="0"/>
  </p:normalViewPr>
  <p:slideViewPr>
    <p:cSldViewPr snapToGrid="0">
      <p:cViewPr varScale="1">
        <p:scale>
          <a:sx n="70" d="100"/>
          <a:sy n="70" d="100"/>
        </p:scale>
        <p:origin x="1668" y="60"/>
      </p:cViewPr>
      <p:guideLst>
        <p:guide orient="horz" pos="239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De Gioannis" userId="4476bdf5-1154-49d0-bfa6-9d3568f85681" providerId="ADAL" clId="{50FEB6D6-E8A5-433F-9448-CC9CBD30A1E7}"/>
    <pc:docChg chg="undo custSel addSld modSld">
      <pc:chgData name="Giorgia De Gioannis" userId="4476bdf5-1154-49d0-bfa6-9d3568f85681" providerId="ADAL" clId="{50FEB6D6-E8A5-433F-9448-CC9CBD30A1E7}" dt="2021-07-03T15:37:04.549" v="378" actId="20577"/>
      <pc:docMkLst>
        <pc:docMk/>
      </pc:docMkLst>
      <pc:sldChg chg="modSp mod">
        <pc:chgData name="Giorgia De Gioannis" userId="4476bdf5-1154-49d0-bfa6-9d3568f85681" providerId="ADAL" clId="{50FEB6D6-E8A5-433F-9448-CC9CBD30A1E7}" dt="2021-07-03T15:34:34.946" v="351" actId="27636"/>
        <pc:sldMkLst>
          <pc:docMk/>
          <pc:sldMk cId="1204234036" sldId="258"/>
        </pc:sldMkLst>
        <pc:spChg chg="mod">
          <ac:chgData name="Giorgia De Gioannis" userId="4476bdf5-1154-49d0-bfa6-9d3568f85681" providerId="ADAL" clId="{50FEB6D6-E8A5-433F-9448-CC9CBD30A1E7}" dt="2021-07-03T15:34:34.946" v="351" actId="27636"/>
          <ac:spMkLst>
            <pc:docMk/>
            <pc:sldMk cId="1204234036" sldId="258"/>
            <ac:spMk id="5" creationId="{497E89ED-4076-4EE1-9F5A-7F3D470B942C}"/>
          </ac:spMkLst>
        </pc:spChg>
      </pc:sldChg>
      <pc:sldChg chg="modSp mod">
        <pc:chgData name="Giorgia De Gioannis" userId="4476bdf5-1154-49d0-bfa6-9d3568f85681" providerId="ADAL" clId="{50FEB6D6-E8A5-433F-9448-CC9CBD30A1E7}" dt="2021-07-03T15:14:48.556" v="201" actId="20577"/>
        <pc:sldMkLst>
          <pc:docMk/>
          <pc:sldMk cId="304227406" sldId="260"/>
        </pc:sldMkLst>
        <pc:spChg chg="mod">
          <ac:chgData name="Giorgia De Gioannis" userId="4476bdf5-1154-49d0-bfa6-9d3568f85681" providerId="ADAL" clId="{50FEB6D6-E8A5-433F-9448-CC9CBD30A1E7}" dt="2021-07-03T15:14:48.556" v="201" actId="20577"/>
          <ac:spMkLst>
            <pc:docMk/>
            <pc:sldMk cId="304227406" sldId="260"/>
            <ac:spMk id="9" creationId="{32D44258-31F7-4996-B98E-C4D619A3FE90}"/>
          </ac:spMkLst>
        </pc:spChg>
      </pc:sldChg>
      <pc:sldChg chg="modSp mod">
        <pc:chgData name="Giorgia De Gioannis" userId="4476bdf5-1154-49d0-bfa6-9d3568f85681" providerId="ADAL" clId="{50FEB6D6-E8A5-433F-9448-CC9CBD30A1E7}" dt="2021-07-03T15:35:34.529" v="364" actId="20577"/>
        <pc:sldMkLst>
          <pc:docMk/>
          <pc:sldMk cId="280940916" sldId="261"/>
        </pc:sldMkLst>
        <pc:spChg chg="mod">
          <ac:chgData name="Giorgia De Gioannis" userId="4476bdf5-1154-49d0-bfa6-9d3568f85681" providerId="ADAL" clId="{50FEB6D6-E8A5-433F-9448-CC9CBD30A1E7}" dt="2021-07-03T15:35:34.529" v="364" actId="20577"/>
          <ac:spMkLst>
            <pc:docMk/>
            <pc:sldMk cId="280940916" sldId="261"/>
            <ac:spMk id="19" creationId="{B516F058-0CCB-4E70-90A4-E1D99347B9B2}"/>
          </ac:spMkLst>
        </pc:spChg>
      </pc:sldChg>
      <pc:sldChg chg="modSp">
        <pc:chgData name="Giorgia De Gioannis" userId="4476bdf5-1154-49d0-bfa6-9d3568f85681" providerId="ADAL" clId="{50FEB6D6-E8A5-433F-9448-CC9CBD30A1E7}" dt="2021-07-03T15:36:49.929" v="375" actId="113"/>
        <pc:sldMkLst>
          <pc:docMk/>
          <pc:sldMk cId="426810234" sldId="263"/>
        </pc:sldMkLst>
        <pc:graphicFrameChg chg="mod">
          <ac:chgData name="Giorgia De Gioannis" userId="4476bdf5-1154-49d0-bfa6-9d3568f85681" providerId="ADAL" clId="{50FEB6D6-E8A5-433F-9448-CC9CBD30A1E7}" dt="2021-07-03T15:36:49.929" v="375" actId="113"/>
          <ac:graphicFrameMkLst>
            <pc:docMk/>
            <pc:sldMk cId="426810234" sldId="263"/>
            <ac:graphicFrameMk id="4" creationId="{FBEB3201-3BE9-4F3E-8681-20D70A09A479}"/>
          </ac:graphicFrameMkLst>
        </pc:graphicFrameChg>
      </pc:sldChg>
      <pc:sldChg chg="modSp">
        <pc:chgData name="Giorgia De Gioannis" userId="4476bdf5-1154-49d0-bfa6-9d3568f85681" providerId="ADAL" clId="{50FEB6D6-E8A5-433F-9448-CC9CBD30A1E7}" dt="2021-07-03T15:14:28.466" v="199" actId="20577"/>
        <pc:sldMkLst>
          <pc:docMk/>
          <pc:sldMk cId="515654574" sldId="264"/>
        </pc:sldMkLst>
        <pc:graphicFrameChg chg="mod">
          <ac:chgData name="Giorgia De Gioannis" userId="4476bdf5-1154-49d0-bfa6-9d3568f85681" providerId="ADAL" clId="{50FEB6D6-E8A5-433F-9448-CC9CBD30A1E7}" dt="2021-07-03T15:14:28.466" v="199" actId="20577"/>
          <ac:graphicFrameMkLst>
            <pc:docMk/>
            <pc:sldMk cId="515654574" sldId="264"/>
            <ac:graphicFrameMk id="4" creationId="{CA85E8AC-BEC3-4A03-897F-A7F06F56E48C}"/>
          </ac:graphicFrameMkLst>
        </pc:graphicFrameChg>
      </pc:sldChg>
      <pc:sldChg chg="modSp mod">
        <pc:chgData name="Giorgia De Gioannis" userId="4476bdf5-1154-49d0-bfa6-9d3568f85681" providerId="ADAL" clId="{50FEB6D6-E8A5-433F-9448-CC9CBD30A1E7}" dt="2021-07-03T15:34:52.875" v="360" actId="20577"/>
        <pc:sldMkLst>
          <pc:docMk/>
          <pc:sldMk cId="431222169" sldId="265"/>
        </pc:sldMkLst>
        <pc:spChg chg="mod">
          <ac:chgData name="Giorgia De Gioannis" userId="4476bdf5-1154-49d0-bfa6-9d3568f85681" providerId="ADAL" clId="{50FEB6D6-E8A5-433F-9448-CC9CBD30A1E7}" dt="2021-07-03T15:34:52.875" v="360" actId="20577"/>
          <ac:spMkLst>
            <pc:docMk/>
            <pc:sldMk cId="431222169" sldId="265"/>
            <ac:spMk id="4" creationId="{355DF6AA-9750-4CDB-9CCC-2C7E9ABC0AF2}"/>
          </ac:spMkLst>
        </pc:spChg>
      </pc:sldChg>
      <pc:sldChg chg="modSp add mod">
        <pc:chgData name="Giorgia De Gioannis" userId="4476bdf5-1154-49d0-bfa6-9d3568f85681" providerId="ADAL" clId="{50FEB6D6-E8A5-433F-9448-CC9CBD30A1E7}" dt="2021-07-03T15:36:13.820" v="371" actId="255"/>
        <pc:sldMkLst>
          <pc:docMk/>
          <pc:sldMk cId="2848496825" sldId="266"/>
        </pc:sldMkLst>
        <pc:spChg chg="mod">
          <ac:chgData name="Giorgia De Gioannis" userId="4476bdf5-1154-49d0-bfa6-9d3568f85681" providerId="ADAL" clId="{50FEB6D6-E8A5-433F-9448-CC9CBD30A1E7}" dt="2021-07-03T15:36:13.820" v="371" actId="255"/>
          <ac:spMkLst>
            <pc:docMk/>
            <pc:sldMk cId="2848496825" sldId="266"/>
            <ac:spMk id="2" creationId="{00000000-0000-0000-0000-000000000000}"/>
          </ac:spMkLst>
        </pc:spChg>
        <pc:graphicFrameChg chg="mod">
          <ac:chgData name="Giorgia De Gioannis" userId="4476bdf5-1154-49d0-bfa6-9d3568f85681" providerId="ADAL" clId="{50FEB6D6-E8A5-433F-9448-CC9CBD30A1E7}" dt="2021-07-03T15:04:25.973" v="50" actId="20577"/>
          <ac:graphicFrameMkLst>
            <pc:docMk/>
            <pc:sldMk cId="2848496825" sldId="266"/>
            <ac:graphicFrameMk id="4" creationId="{FBEB3201-3BE9-4F3E-8681-20D70A09A479}"/>
          </ac:graphicFrameMkLst>
        </pc:graphicFrameChg>
      </pc:sldChg>
      <pc:sldChg chg="addSp delSp modSp add mod">
        <pc:chgData name="Giorgia De Gioannis" userId="4476bdf5-1154-49d0-bfa6-9d3568f85681" providerId="ADAL" clId="{50FEB6D6-E8A5-433F-9448-CC9CBD30A1E7}" dt="2021-07-03T15:35:58.226" v="370" actId="20577"/>
        <pc:sldMkLst>
          <pc:docMk/>
          <pc:sldMk cId="3859358942" sldId="267"/>
        </pc:sldMkLst>
        <pc:spChg chg="add mod">
          <ac:chgData name="Giorgia De Gioannis" userId="4476bdf5-1154-49d0-bfa6-9d3568f85681" providerId="ADAL" clId="{50FEB6D6-E8A5-433F-9448-CC9CBD30A1E7}" dt="2021-07-03T15:08:01.620" v="94" actId="1076"/>
          <ac:spMkLst>
            <pc:docMk/>
            <pc:sldMk cId="3859358942" sldId="267"/>
            <ac:spMk id="2" creationId="{DCF2C215-66CA-4386-968E-F49CEED13117}"/>
          </ac:spMkLst>
        </pc:spChg>
        <pc:spChg chg="add mod">
          <ac:chgData name="Giorgia De Gioannis" userId="4476bdf5-1154-49d0-bfa6-9d3568f85681" providerId="ADAL" clId="{50FEB6D6-E8A5-433F-9448-CC9CBD30A1E7}" dt="2021-07-03T15:07:55.902" v="93" actId="1076"/>
          <ac:spMkLst>
            <pc:docMk/>
            <pc:sldMk cId="3859358942" sldId="267"/>
            <ac:spMk id="3" creationId="{AE1AB6FF-5681-4CE7-85F4-E58457753C75}"/>
          </ac:spMkLst>
        </pc:spChg>
        <pc:spChg chg="add mod ord">
          <ac:chgData name="Giorgia De Gioannis" userId="4476bdf5-1154-49d0-bfa6-9d3568f85681" providerId="ADAL" clId="{50FEB6D6-E8A5-433F-9448-CC9CBD30A1E7}" dt="2021-07-03T15:08:26.521" v="123" actId="1035"/>
          <ac:spMkLst>
            <pc:docMk/>
            <pc:sldMk cId="3859358942" sldId="267"/>
            <ac:spMk id="5" creationId="{F3BD3DE2-B233-453D-93AC-912C475476A1}"/>
          </ac:spMkLst>
        </pc:spChg>
        <pc:spChg chg="mod">
          <ac:chgData name="Giorgia De Gioannis" userId="4476bdf5-1154-49d0-bfa6-9d3568f85681" providerId="ADAL" clId="{50FEB6D6-E8A5-433F-9448-CC9CBD30A1E7}" dt="2021-07-03T15:08:01.620" v="94" actId="1076"/>
          <ac:spMkLst>
            <pc:docMk/>
            <pc:sldMk cId="3859358942" sldId="267"/>
            <ac:spMk id="11" creationId="{158D28BA-7F95-4271-AA3D-9CFD73479494}"/>
          </ac:spMkLst>
        </pc:spChg>
        <pc:spChg chg="del mod">
          <ac:chgData name="Giorgia De Gioannis" userId="4476bdf5-1154-49d0-bfa6-9d3568f85681" providerId="ADAL" clId="{50FEB6D6-E8A5-433F-9448-CC9CBD30A1E7}" dt="2021-07-03T15:07:24.133" v="84" actId="478"/>
          <ac:spMkLst>
            <pc:docMk/>
            <pc:sldMk cId="3859358942" sldId="267"/>
            <ac:spMk id="12" creationId="{9F8F20A9-7DEA-4D63-AFBC-7EED1062C76C}"/>
          </ac:spMkLst>
        </pc:spChg>
        <pc:spChg chg="del mod">
          <ac:chgData name="Giorgia De Gioannis" userId="4476bdf5-1154-49d0-bfa6-9d3568f85681" providerId="ADAL" clId="{50FEB6D6-E8A5-433F-9448-CC9CBD30A1E7}" dt="2021-07-03T15:07:22.279" v="83" actId="478"/>
          <ac:spMkLst>
            <pc:docMk/>
            <pc:sldMk cId="3859358942" sldId="267"/>
            <ac:spMk id="13" creationId="{8DC64C2D-D9E7-47EF-84F8-DAC78A8675A0}"/>
          </ac:spMkLst>
        </pc:spChg>
        <pc:spChg chg="mod">
          <ac:chgData name="Giorgia De Gioannis" userId="4476bdf5-1154-49d0-bfa6-9d3568f85681" providerId="ADAL" clId="{50FEB6D6-E8A5-433F-9448-CC9CBD30A1E7}" dt="2021-07-03T15:09:37.272" v="147" actId="108"/>
          <ac:spMkLst>
            <pc:docMk/>
            <pc:sldMk cId="3859358942" sldId="267"/>
            <ac:spMk id="14" creationId="{1E398B80-5207-434E-B742-DA71A4E57C33}"/>
          </ac:spMkLst>
        </pc:spChg>
        <pc:spChg chg="add mod ord">
          <ac:chgData name="Giorgia De Gioannis" userId="4476bdf5-1154-49d0-bfa6-9d3568f85681" providerId="ADAL" clId="{50FEB6D6-E8A5-433F-9448-CC9CBD30A1E7}" dt="2021-07-03T15:08:45.015" v="128" actId="167"/>
          <ac:spMkLst>
            <pc:docMk/>
            <pc:sldMk cId="3859358942" sldId="267"/>
            <ac:spMk id="19" creationId="{9DE0BA42-2590-4338-8BA2-C6D75A880201}"/>
          </ac:spMkLst>
        </pc:spChg>
        <pc:spChg chg="add mod">
          <ac:chgData name="Giorgia De Gioannis" userId="4476bdf5-1154-49d0-bfa6-9d3568f85681" providerId="ADAL" clId="{50FEB6D6-E8A5-433F-9448-CC9CBD30A1E7}" dt="2021-07-03T15:09:44.771" v="149" actId="1076"/>
          <ac:spMkLst>
            <pc:docMk/>
            <pc:sldMk cId="3859358942" sldId="267"/>
            <ac:spMk id="20" creationId="{13350C11-AE82-4F0C-80B6-C0BEE424B194}"/>
          </ac:spMkLst>
        </pc:spChg>
        <pc:spChg chg="add mod">
          <ac:chgData name="Giorgia De Gioannis" userId="4476bdf5-1154-49d0-bfa6-9d3568f85681" providerId="ADAL" clId="{50FEB6D6-E8A5-433F-9448-CC9CBD30A1E7}" dt="2021-07-03T15:35:58.226" v="370" actId="20577"/>
          <ac:spMkLst>
            <pc:docMk/>
            <pc:sldMk cId="3859358942" sldId="267"/>
            <ac:spMk id="21" creationId="{9B6D2E25-E803-4777-8244-259DC2F3DDE3}"/>
          </ac:spMkLst>
        </pc:spChg>
        <pc:picChg chg="del">
          <ac:chgData name="Giorgia De Gioannis" userId="4476bdf5-1154-49d0-bfa6-9d3568f85681" providerId="ADAL" clId="{50FEB6D6-E8A5-433F-9448-CC9CBD30A1E7}" dt="2021-07-03T15:04:48.552" v="52" actId="478"/>
          <ac:picMkLst>
            <pc:docMk/>
            <pc:sldMk cId="3859358942" sldId="267"/>
            <ac:picMk id="6" creationId="{CB180917-117A-4420-AB40-BA98A2E4F34D}"/>
          </ac:picMkLst>
        </pc:picChg>
        <pc:picChg chg="del">
          <ac:chgData name="Giorgia De Gioannis" userId="4476bdf5-1154-49d0-bfa6-9d3568f85681" providerId="ADAL" clId="{50FEB6D6-E8A5-433F-9448-CC9CBD30A1E7}" dt="2021-07-03T15:04:49.085" v="53" actId="478"/>
          <ac:picMkLst>
            <pc:docMk/>
            <pc:sldMk cId="3859358942" sldId="267"/>
            <ac:picMk id="7" creationId="{F0FB80FC-6F28-4403-A643-A6C4F7811217}"/>
          </ac:picMkLst>
        </pc:picChg>
        <pc:picChg chg="del">
          <ac:chgData name="Giorgia De Gioannis" userId="4476bdf5-1154-49d0-bfa6-9d3568f85681" providerId="ADAL" clId="{50FEB6D6-E8A5-433F-9448-CC9CBD30A1E7}" dt="2021-07-03T15:04:49.685" v="54" actId="478"/>
          <ac:picMkLst>
            <pc:docMk/>
            <pc:sldMk cId="3859358942" sldId="267"/>
            <ac:picMk id="8" creationId="{1A4F8AC7-BE86-4923-AC58-14A27FB69FC5}"/>
          </ac:picMkLst>
        </pc:picChg>
        <pc:picChg chg="del">
          <ac:chgData name="Giorgia De Gioannis" userId="4476bdf5-1154-49d0-bfa6-9d3568f85681" providerId="ADAL" clId="{50FEB6D6-E8A5-433F-9448-CC9CBD30A1E7}" dt="2021-07-03T15:04:50.172" v="55" actId="478"/>
          <ac:picMkLst>
            <pc:docMk/>
            <pc:sldMk cId="3859358942" sldId="267"/>
            <ac:picMk id="9" creationId="{A00583D4-1513-4E69-983C-325E54328125}"/>
          </ac:picMkLst>
        </pc:picChg>
        <pc:picChg chg="del">
          <ac:chgData name="Giorgia De Gioannis" userId="4476bdf5-1154-49d0-bfa6-9d3568f85681" providerId="ADAL" clId="{50FEB6D6-E8A5-433F-9448-CC9CBD30A1E7}" dt="2021-07-03T15:04:50.661" v="56" actId="478"/>
          <ac:picMkLst>
            <pc:docMk/>
            <pc:sldMk cId="3859358942" sldId="267"/>
            <ac:picMk id="10" creationId="{36807174-522E-480C-8651-C58DAEF69AE0}"/>
          </ac:picMkLst>
        </pc:picChg>
        <pc:picChg chg="add mod">
          <ac:chgData name="Giorgia De Gioannis" userId="4476bdf5-1154-49d0-bfa6-9d3568f85681" providerId="ADAL" clId="{50FEB6D6-E8A5-433F-9448-CC9CBD30A1E7}" dt="2021-07-03T15:08:01.620" v="94" actId="1076"/>
          <ac:picMkLst>
            <pc:docMk/>
            <pc:sldMk cId="3859358942" sldId="267"/>
            <ac:picMk id="15" creationId="{CA4A7223-4BE8-4451-8C61-5F97BE90557B}"/>
          </ac:picMkLst>
        </pc:picChg>
        <pc:picChg chg="add mod">
          <ac:chgData name="Giorgia De Gioannis" userId="4476bdf5-1154-49d0-bfa6-9d3568f85681" providerId="ADAL" clId="{50FEB6D6-E8A5-433F-9448-CC9CBD30A1E7}" dt="2021-07-03T15:08:01.620" v="94" actId="1076"/>
          <ac:picMkLst>
            <pc:docMk/>
            <pc:sldMk cId="3859358942" sldId="267"/>
            <ac:picMk id="16" creationId="{A857273E-62A9-4CC9-BCEA-64B5278BD737}"/>
          </ac:picMkLst>
        </pc:picChg>
        <pc:picChg chg="add mod">
          <ac:chgData name="Giorgia De Gioannis" userId="4476bdf5-1154-49d0-bfa6-9d3568f85681" providerId="ADAL" clId="{50FEB6D6-E8A5-433F-9448-CC9CBD30A1E7}" dt="2021-07-03T15:07:03.512" v="78" actId="1076"/>
          <ac:picMkLst>
            <pc:docMk/>
            <pc:sldMk cId="3859358942" sldId="267"/>
            <ac:picMk id="17" creationId="{12F6B1BA-BC78-42BF-97A6-B2B795504C84}"/>
          </ac:picMkLst>
        </pc:picChg>
        <pc:picChg chg="add mod">
          <ac:chgData name="Giorgia De Gioannis" userId="4476bdf5-1154-49d0-bfa6-9d3568f85681" providerId="ADAL" clId="{50FEB6D6-E8A5-433F-9448-CC9CBD30A1E7}" dt="2021-07-03T15:07:16.654" v="80" actId="1076"/>
          <ac:picMkLst>
            <pc:docMk/>
            <pc:sldMk cId="3859358942" sldId="267"/>
            <ac:picMk id="18" creationId="{08F3423D-E62C-4D97-BBC9-9F4FF3B1C381}"/>
          </ac:picMkLst>
        </pc:picChg>
      </pc:sldChg>
      <pc:sldChg chg="modSp add mod">
        <pc:chgData name="Giorgia De Gioannis" userId="4476bdf5-1154-49d0-bfa6-9d3568f85681" providerId="ADAL" clId="{50FEB6D6-E8A5-433F-9448-CC9CBD30A1E7}" dt="2021-07-03T15:37:04.549" v="378" actId="20577"/>
        <pc:sldMkLst>
          <pc:docMk/>
          <pc:sldMk cId="353155451" sldId="268"/>
        </pc:sldMkLst>
        <pc:spChg chg="mod">
          <ac:chgData name="Giorgia De Gioannis" userId="4476bdf5-1154-49d0-bfa6-9d3568f85681" providerId="ADAL" clId="{50FEB6D6-E8A5-433F-9448-CC9CBD30A1E7}" dt="2021-07-03T15:15:41.852" v="222" actId="20577"/>
          <ac:spMkLst>
            <pc:docMk/>
            <pc:sldMk cId="353155451" sldId="268"/>
            <ac:spMk id="2" creationId="{00000000-0000-0000-0000-000000000000}"/>
          </ac:spMkLst>
        </pc:spChg>
        <pc:graphicFrameChg chg="mod">
          <ac:chgData name="Giorgia De Gioannis" userId="4476bdf5-1154-49d0-bfa6-9d3568f85681" providerId="ADAL" clId="{50FEB6D6-E8A5-433F-9448-CC9CBD30A1E7}" dt="2021-07-03T15:37:04.549" v="378" actId="20577"/>
          <ac:graphicFrameMkLst>
            <pc:docMk/>
            <pc:sldMk cId="353155451" sldId="268"/>
            <ac:graphicFrameMk id="4" creationId="{FBEB3201-3BE9-4F3E-8681-20D70A09A479}"/>
          </ac:graphicFrameMkLst>
        </pc:graphicFrameChg>
      </pc:sldChg>
    </pc:docChg>
  </pc:docChgLst>
  <pc:docChgLst>
    <pc:chgData name="Giorgia De Gioannis" userId="4476bdf5-1154-49d0-bfa6-9d3568f85681" providerId="ADAL" clId="{32EB2BA8-6419-4751-B614-B23B22627D45}"/>
    <pc:docChg chg="undo redo custSel addSld delSld modSld modMainMaster">
      <pc:chgData name="Giorgia De Gioannis" userId="4476bdf5-1154-49d0-bfa6-9d3568f85681" providerId="ADAL" clId="{32EB2BA8-6419-4751-B614-B23B22627D45}" dt="2021-07-08T13:56:27.871" v="2909" actId="255"/>
      <pc:docMkLst>
        <pc:docMk/>
      </pc:docMkLst>
      <pc:sldChg chg="modSp mod">
        <pc:chgData name="Giorgia De Gioannis" userId="4476bdf5-1154-49d0-bfa6-9d3568f85681" providerId="ADAL" clId="{32EB2BA8-6419-4751-B614-B23B22627D45}" dt="2021-07-08T12:34:27.530" v="2541" actId="255"/>
        <pc:sldMkLst>
          <pc:docMk/>
          <pc:sldMk cId="1257783363" sldId="256"/>
        </pc:sldMkLst>
        <pc:spChg chg="mod">
          <ac:chgData name="Giorgia De Gioannis" userId="4476bdf5-1154-49d0-bfa6-9d3568f85681" providerId="ADAL" clId="{32EB2BA8-6419-4751-B614-B23B22627D45}" dt="2021-07-08T12:34:27.530" v="2541" actId="255"/>
          <ac:spMkLst>
            <pc:docMk/>
            <pc:sldMk cId="1257783363" sldId="256"/>
            <ac:spMk id="3" creationId="{14AD27FB-2C20-47D9-80EC-534BC417C6F5}"/>
          </ac:spMkLst>
        </pc:spChg>
      </pc:sldChg>
      <pc:sldChg chg="addSp delSp modSp mod addAnim delAnim modAnim">
        <pc:chgData name="Giorgia De Gioannis" userId="4476bdf5-1154-49d0-bfa6-9d3568f85681" providerId="ADAL" clId="{32EB2BA8-6419-4751-B614-B23B22627D45}" dt="2021-07-08T12:53:26.975" v="2634"/>
        <pc:sldMkLst>
          <pc:docMk/>
          <pc:sldMk cId="2756126950" sldId="257"/>
        </pc:sldMkLst>
        <pc:spChg chg="mod">
          <ac:chgData name="Giorgia De Gioannis" userId="4476bdf5-1154-49d0-bfa6-9d3568f85681" providerId="ADAL" clId="{32EB2BA8-6419-4751-B614-B23B22627D45}" dt="2021-07-07T15:46:51.123" v="2373" actId="6549"/>
          <ac:spMkLst>
            <pc:docMk/>
            <pc:sldMk cId="2756126950" sldId="257"/>
            <ac:spMk id="2" creationId="{A4C80886-406E-42B3-BBEC-80615106C029}"/>
          </ac:spMkLst>
        </pc:spChg>
        <pc:spChg chg="mod">
          <ac:chgData name="Giorgia De Gioannis" userId="4476bdf5-1154-49d0-bfa6-9d3568f85681" providerId="ADAL" clId="{32EB2BA8-6419-4751-B614-B23B22627D45}" dt="2021-07-02T09:44:01.206" v="690" actId="255"/>
          <ac:spMkLst>
            <pc:docMk/>
            <pc:sldMk cId="2756126950" sldId="257"/>
            <ac:spMk id="3" creationId="{332EAB4B-DBC6-43CA-8244-64BEC2C7DDF6}"/>
          </ac:spMkLst>
        </pc:spChg>
        <pc:spChg chg="add mod">
          <ac:chgData name="Giorgia De Gioannis" userId="4476bdf5-1154-49d0-bfa6-9d3568f85681" providerId="ADAL" clId="{32EB2BA8-6419-4751-B614-B23B22627D45}" dt="2021-07-07T16:04:55.921" v="2513" actId="27636"/>
          <ac:spMkLst>
            <pc:docMk/>
            <pc:sldMk cId="2756126950" sldId="257"/>
            <ac:spMk id="8" creationId="{7DE16C88-A793-4665-9C91-F78AB439DF63}"/>
          </ac:spMkLst>
        </pc:spChg>
        <pc:picChg chg="add mod">
          <ac:chgData name="Giorgia De Gioannis" userId="4476bdf5-1154-49d0-bfa6-9d3568f85681" providerId="ADAL" clId="{32EB2BA8-6419-4751-B614-B23B22627D45}" dt="2021-07-01T16:30:00.217" v="46" actId="1076"/>
          <ac:picMkLst>
            <pc:docMk/>
            <pc:sldMk cId="2756126950" sldId="257"/>
            <ac:picMk id="4" creationId="{9BB16EA5-552A-46D8-8E32-6AD114D69B51}"/>
          </ac:picMkLst>
        </pc:picChg>
        <pc:picChg chg="add mod">
          <ac:chgData name="Giorgia De Gioannis" userId="4476bdf5-1154-49d0-bfa6-9d3568f85681" providerId="ADAL" clId="{32EB2BA8-6419-4751-B614-B23B22627D45}" dt="2021-07-01T16:30:36.863" v="54" actId="1076"/>
          <ac:picMkLst>
            <pc:docMk/>
            <pc:sldMk cId="2756126950" sldId="257"/>
            <ac:picMk id="5" creationId="{15D9F64C-73D2-42EB-B58A-08541837E22A}"/>
          </ac:picMkLst>
        </pc:picChg>
        <pc:picChg chg="add del mod">
          <ac:chgData name="Giorgia De Gioannis" userId="4476bdf5-1154-49d0-bfa6-9d3568f85681" providerId="ADAL" clId="{32EB2BA8-6419-4751-B614-B23B22627D45}" dt="2021-07-07T16:04:06.767" v="2480" actId="478"/>
          <ac:picMkLst>
            <pc:docMk/>
            <pc:sldMk cId="2756126950" sldId="257"/>
            <ac:picMk id="6" creationId="{ECAA9ECA-E318-4E7A-AE72-7EA5BB768266}"/>
          </ac:picMkLst>
        </pc:picChg>
        <pc:picChg chg="add mod">
          <ac:chgData name="Giorgia De Gioannis" userId="4476bdf5-1154-49d0-bfa6-9d3568f85681" providerId="ADAL" clId="{32EB2BA8-6419-4751-B614-B23B22627D45}" dt="2021-07-01T16:31:46.879" v="56" actId="1076"/>
          <ac:picMkLst>
            <pc:docMk/>
            <pc:sldMk cId="2756126950" sldId="257"/>
            <ac:picMk id="7" creationId="{72955131-1378-414E-8D46-2E1F0DD22EE2}"/>
          </ac:picMkLst>
        </pc:picChg>
        <pc:picChg chg="add mod">
          <ac:chgData name="Giorgia De Gioannis" userId="4476bdf5-1154-49d0-bfa6-9d3568f85681" providerId="ADAL" clId="{32EB2BA8-6419-4751-B614-B23B22627D45}" dt="2021-07-07T16:04:19.902" v="2484" actId="1076"/>
          <ac:picMkLst>
            <pc:docMk/>
            <pc:sldMk cId="2756126950" sldId="257"/>
            <ac:picMk id="9" creationId="{19F52F01-7C09-4DFA-A842-668A7B281A93}"/>
          </ac:picMkLst>
        </pc:picChg>
      </pc:sldChg>
      <pc:sldChg chg="addSp delSp modSp mod setBg">
        <pc:chgData name="Giorgia De Gioannis" userId="4476bdf5-1154-49d0-bfa6-9d3568f85681" providerId="ADAL" clId="{32EB2BA8-6419-4751-B614-B23B22627D45}" dt="2021-07-07T15:58:47.057" v="2473" actId="6549"/>
        <pc:sldMkLst>
          <pc:docMk/>
          <pc:sldMk cId="1204234036" sldId="258"/>
        </pc:sldMkLst>
        <pc:spChg chg="mod ord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4" creationId="{355DF6AA-9750-4CDB-9CCC-2C7E9ABC0AF2}"/>
          </ac:spMkLst>
        </pc:spChg>
        <pc:spChg chg="mod ord">
          <ac:chgData name="Giorgia De Gioannis" userId="4476bdf5-1154-49d0-bfa6-9d3568f85681" providerId="ADAL" clId="{32EB2BA8-6419-4751-B614-B23B22627D45}" dt="2021-07-07T15:58:47.057" v="2473" actId="6549"/>
          <ac:spMkLst>
            <pc:docMk/>
            <pc:sldMk cId="1204234036" sldId="258"/>
            <ac:spMk id="5" creationId="{497E89ED-4076-4EE1-9F5A-7F3D470B942C}"/>
          </ac:spMkLst>
        </pc:spChg>
        <pc:spChg chg="del">
          <ac:chgData name="Giorgia De Gioannis" userId="4476bdf5-1154-49d0-bfa6-9d3568f85681" providerId="ADAL" clId="{32EB2BA8-6419-4751-B614-B23B22627D45}" dt="2021-07-02T09:46:40.215" v="763" actId="478"/>
          <ac:spMkLst>
            <pc:docMk/>
            <pc:sldMk cId="1204234036" sldId="258"/>
            <ac:spMk id="6" creationId="{9C1F818E-31AD-4D7B-A419-80E039DA9E07}"/>
          </ac:spMkLst>
        </pc:spChg>
        <pc:spChg chg="add del mod">
          <ac:chgData name="Giorgia De Gioannis" userId="4476bdf5-1154-49d0-bfa6-9d3568f85681" providerId="ADAL" clId="{32EB2BA8-6419-4751-B614-B23B22627D45}" dt="2021-07-02T08:03:57.342" v="90"/>
          <ac:spMkLst>
            <pc:docMk/>
            <pc:sldMk cId="1204234036" sldId="258"/>
            <ac:spMk id="7" creationId="{A5821729-D5ED-4FF0-A238-715686288B78}"/>
          </ac:spMkLst>
        </pc:spChg>
        <pc:spChg chg="add del mod">
          <ac:chgData name="Giorgia De Gioannis" userId="4476bdf5-1154-49d0-bfa6-9d3568f85681" providerId="ADAL" clId="{32EB2BA8-6419-4751-B614-B23B22627D45}" dt="2021-07-02T08:44:53.764" v="293" actId="478"/>
          <ac:spMkLst>
            <pc:docMk/>
            <pc:sldMk cId="1204234036" sldId="258"/>
            <ac:spMk id="8" creationId="{E20EEAD7-000E-4CEC-9BC1-888DBEA83126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10" creationId="{231BF440-39FA-4087-84CC-2EEC0BBDAF29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12" creationId="{F04E4CBA-303B-48BD-8451-C2701CB0EEBF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14" creationId="{F6CA58B3-AFCC-4A40-9882-50D5080879B0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16" creationId="{75C56826-D4E5-42ED-8529-079651CB3005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18" creationId="{82095FCE-EF05-4443-B97A-85DEE3A5CA17}"/>
          </ac:spMkLst>
        </pc:spChg>
        <pc:spChg chg="add del">
          <ac:chgData name="Giorgia De Gioannis" userId="4476bdf5-1154-49d0-bfa6-9d3568f85681" providerId="ADAL" clId="{32EB2BA8-6419-4751-B614-B23B22627D45}" dt="2021-07-05T16:44:21.039" v="2084" actId="26606"/>
          <ac:spMkLst>
            <pc:docMk/>
            <pc:sldMk cId="1204234036" sldId="258"/>
            <ac:spMk id="20" creationId="{CA00AE6B-AA30-4CF8-BA6F-339B780AD76C}"/>
          </ac:spMkLst>
        </pc:spChg>
        <pc:picChg chg="add del mod">
          <ac:chgData name="Giorgia De Gioannis" userId="4476bdf5-1154-49d0-bfa6-9d3568f85681" providerId="ADAL" clId="{32EB2BA8-6419-4751-B614-B23B22627D45}" dt="2021-07-02T09:49:11.810" v="799" actId="478"/>
          <ac:picMkLst>
            <pc:docMk/>
            <pc:sldMk cId="1204234036" sldId="258"/>
            <ac:picMk id="2" creationId="{475C7B17-1903-44CF-AF3F-DCB226C55ABE}"/>
          </ac:picMkLst>
        </pc:picChg>
        <pc:picChg chg="add del mod">
          <ac:chgData name="Giorgia De Gioannis" userId="4476bdf5-1154-49d0-bfa6-9d3568f85681" providerId="ADAL" clId="{32EB2BA8-6419-4751-B614-B23B22627D45}" dt="2021-07-05T16:45:38.494" v="2087" actId="478"/>
          <ac:picMkLst>
            <pc:docMk/>
            <pc:sldMk cId="1204234036" sldId="258"/>
            <ac:picMk id="2" creationId="{C32C3BE1-D37B-40B4-9926-3D3449300A43}"/>
          </ac:picMkLst>
        </pc:picChg>
        <pc:picChg chg="add del mod">
          <ac:chgData name="Giorgia De Gioannis" userId="4476bdf5-1154-49d0-bfa6-9d3568f85681" providerId="ADAL" clId="{32EB2BA8-6419-4751-B614-B23B22627D45}" dt="2021-07-05T16:45:39.195" v="2088" actId="478"/>
          <ac:picMkLst>
            <pc:docMk/>
            <pc:sldMk cId="1204234036" sldId="258"/>
            <ac:picMk id="3" creationId="{7CB2B695-9B9D-4B7C-B62B-5527A0947FD6}"/>
          </ac:picMkLst>
        </pc:picChg>
        <pc:picChg chg="add del mod">
          <ac:chgData name="Giorgia De Gioannis" userId="4476bdf5-1154-49d0-bfa6-9d3568f85681" providerId="ADAL" clId="{32EB2BA8-6419-4751-B614-B23B22627D45}" dt="2021-07-02T09:51:59.782" v="806" actId="478"/>
          <ac:picMkLst>
            <pc:docMk/>
            <pc:sldMk cId="1204234036" sldId="258"/>
            <ac:picMk id="3" creationId="{C1D1F287-3FA3-45AE-A333-9594AE7AA9CF}"/>
          </ac:picMkLst>
        </pc:picChg>
        <pc:picChg chg="add del mod">
          <ac:chgData name="Giorgia De Gioannis" userId="4476bdf5-1154-49d0-bfa6-9d3568f85681" providerId="ADAL" clId="{32EB2BA8-6419-4751-B614-B23B22627D45}" dt="2021-07-05T16:45:39.833" v="2089" actId="478"/>
          <ac:picMkLst>
            <pc:docMk/>
            <pc:sldMk cId="1204234036" sldId="258"/>
            <ac:picMk id="6" creationId="{5D7745AC-F778-4EC6-8B4E-C77D81473B35}"/>
          </ac:picMkLst>
        </pc:picChg>
        <pc:picChg chg="add del mod">
          <ac:chgData name="Giorgia De Gioannis" userId="4476bdf5-1154-49d0-bfa6-9d3568f85681" providerId="ADAL" clId="{32EB2BA8-6419-4751-B614-B23B22627D45}" dt="2021-07-02T08:44:47.891" v="291" actId="478"/>
          <ac:picMkLst>
            <pc:docMk/>
            <pc:sldMk cId="1204234036" sldId="258"/>
            <ac:picMk id="9" creationId="{7DD26FD0-87FD-4541-B25C-803E47477C54}"/>
          </ac:picMkLst>
        </pc:picChg>
      </pc:sldChg>
      <pc:sldChg chg="addSp delSp modSp mod modAnim">
        <pc:chgData name="Giorgia De Gioannis" userId="4476bdf5-1154-49d0-bfa6-9d3568f85681" providerId="ADAL" clId="{32EB2BA8-6419-4751-B614-B23B22627D45}" dt="2021-07-08T12:53:08.568" v="2633"/>
        <pc:sldMkLst>
          <pc:docMk/>
          <pc:sldMk cId="2672131742" sldId="259"/>
        </pc:sldMkLst>
        <pc:spChg chg="mod">
          <ac:chgData name="Giorgia De Gioannis" userId="4476bdf5-1154-49d0-bfa6-9d3568f85681" providerId="ADAL" clId="{32EB2BA8-6419-4751-B614-B23B22627D45}" dt="2021-07-02T10:36:57.560" v="1587" actId="20577"/>
          <ac:spMkLst>
            <pc:docMk/>
            <pc:sldMk cId="2672131742" sldId="259"/>
            <ac:spMk id="2" creationId="{00000000-0000-0000-0000-000000000000}"/>
          </ac:spMkLst>
        </pc:spChg>
        <pc:spChg chg="del">
          <ac:chgData name="Giorgia De Gioannis" userId="4476bdf5-1154-49d0-bfa6-9d3568f85681" providerId="ADAL" clId="{32EB2BA8-6419-4751-B614-B23B22627D45}" dt="2021-07-01T16:29:14.517" v="38" actId="478"/>
          <ac:spMkLst>
            <pc:docMk/>
            <pc:sldMk cId="2672131742" sldId="259"/>
            <ac:spMk id="3" creationId="{00000000-0000-0000-0000-000000000000}"/>
          </ac:spMkLst>
        </pc:spChg>
        <pc:spChg chg="add del mod">
          <ac:chgData name="Giorgia De Gioannis" userId="4476bdf5-1154-49d0-bfa6-9d3568f85681" providerId="ADAL" clId="{32EB2BA8-6419-4751-B614-B23B22627D45}" dt="2021-07-01T16:34:34.268" v="67" actId="478"/>
          <ac:spMkLst>
            <pc:docMk/>
            <pc:sldMk cId="2672131742" sldId="259"/>
            <ac:spMk id="5" creationId="{78742DFA-F3BF-440C-9570-5B26D08D10EC}"/>
          </ac:spMkLst>
        </pc:spChg>
        <pc:graphicFrameChg chg="add mod">
          <ac:chgData name="Giorgia De Gioannis" userId="4476bdf5-1154-49d0-bfa6-9d3568f85681" providerId="ADAL" clId="{32EB2BA8-6419-4751-B614-B23B22627D45}" dt="2021-07-08T12:53:08.568" v="2633"/>
          <ac:graphicFrameMkLst>
            <pc:docMk/>
            <pc:sldMk cId="2672131742" sldId="259"/>
            <ac:graphicFrameMk id="4" creationId="{FBEB3201-3BE9-4F3E-8681-20D70A09A479}"/>
          </ac:graphicFrameMkLst>
        </pc:graphicFrameChg>
        <pc:picChg chg="add del mod">
          <ac:chgData name="Giorgia De Gioannis" userId="4476bdf5-1154-49d0-bfa6-9d3568f85681" providerId="ADAL" clId="{32EB2BA8-6419-4751-B614-B23B22627D45}" dt="2021-07-01T16:34:52.448" v="71" actId="21"/>
          <ac:picMkLst>
            <pc:docMk/>
            <pc:sldMk cId="2672131742" sldId="259"/>
            <ac:picMk id="6" creationId="{8568F56E-408F-4EE4-B539-BE55075B11E3}"/>
          </ac:picMkLst>
        </pc:picChg>
      </pc:sldChg>
      <pc:sldChg chg="addSp delSp modSp add mod delAnim modAnim">
        <pc:chgData name="Giorgia De Gioannis" userId="4476bdf5-1154-49d0-bfa6-9d3568f85681" providerId="ADAL" clId="{32EB2BA8-6419-4751-B614-B23B22627D45}" dt="2021-07-07T16:05:14.230" v="2514" actId="14100"/>
        <pc:sldMkLst>
          <pc:docMk/>
          <pc:sldMk cId="304227406" sldId="260"/>
        </pc:sldMkLst>
        <pc:spChg chg="del">
          <ac:chgData name="Giorgia De Gioannis" userId="4476bdf5-1154-49d0-bfa6-9d3568f85681" providerId="ADAL" clId="{32EB2BA8-6419-4751-B614-B23B22627D45}" dt="2021-07-07T15:46:56.376" v="2374" actId="478"/>
          <ac:spMkLst>
            <pc:docMk/>
            <pc:sldMk cId="304227406" sldId="260"/>
            <ac:spMk id="2" creationId="{A4C80886-406E-42B3-BBEC-80615106C029}"/>
          </ac:spMkLst>
        </pc:spChg>
        <pc:spChg chg="del">
          <ac:chgData name="Giorgia De Gioannis" userId="4476bdf5-1154-49d0-bfa6-9d3568f85681" providerId="ADAL" clId="{32EB2BA8-6419-4751-B614-B23B22627D45}" dt="2021-07-02T08:08:29.546" v="100" actId="478"/>
          <ac:spMkLst>
            <pc:docMk/>
            <pc:sldMk cId="304227406" sldId="260"/>
            <ac:spMk id="3" creationId="{332EAB4B-DBC6-43CA-8244-64BEC2C7DDF6}"/>
          </ac:spMkLst>
        </pc:spChg>
        <pc:spChg chg="add del mod">
          <ac:chgData name="Giorgia De Gioannis" userId="4476bdf5-1154-49d0-bfa6-9d3568f85681" providerId="ADAL" clId="{32EB2BA8-6419-4751-B614-B23B22627D45}" dt="2021-07-07T15:46:58.725" v="2375"/>
          <ac:spMkLst>
            <pc:docMk/>
            <pc:sldMk cId="304227406" sldId="260"/>
            <ac:spMk id="4" creationId="{91BE10F2-2D84-421E-8C36-2747CAAB5763}"/>
          </ac:spMkLst>
        </pc:spChg>
        <pc:spChg chg="del">
          <ac:chgData name="Giorgia De Gioannis" userId="4476bdf5-1154-49d0-bfa6-9d3568f85681" providerId="ADAL" clId="{32EB2BA8-6419-4751-B614-B23B22627D45}" dt="2021-07-02T08:08:17.242" v="98" actId="478"/>
          <ac:spMkLst>
            <pc:docMk/>
            <pc:sldMk cId="304227406" sldId="260"/>
            <ac:spMk id="8" creationId="{7DE16C88-A793-4665-9C91-F78AB439DF63}"/>
          </ac:spMkLst>
        </pc:spChg>
        <pc:spChg chg="add mod">
          <ac:chgData name="Giorgia De Gioannis" userId="4476bdf5-1154-49d0-bfa6-9d3568f85681" providerId="ADAL" clId="{32EB2BA8-6419-4751-B614-B23B22627D45}" dt="2021-07-07T15:47:15.027" v="2379" actId="20577"/>
          <ac:spMkLst>
            <pc:docMk/>
            <pc:sldMk cId="304227406" sldId="260"/>
            <ac:spMk id="9" creationId="{32D44258-31F7-4996-B98E-C4D619A3FE90}"/>
          </ac:spMkLst>
        </pc:spChg>
        <pc:spChg chg="add mod">
          <ac:chgData name="Giorgia De Gioannis" userId="4476bdf5-1154-49d0-bfa6-9d3568f85681" providerId="ADAL" clId="{32EB2BA8-6419-4751-B614-B23B22627D45}" dt="2021-07-02T08:40:17.262" v="283" actId="1076"/>
          <ac:spMkLst>
            <pc:docMk/>
            <pc:sldMk cId="304227406" sldId="260"/>
            <ac:spMk id="11" creationId="{902AF216-183E-4B89-A539-782981CC97D2}"/>
          </ac:spMkLst>
        </pc:spChg>
        <pc:spChg chg="add del mod">
          <ac:chgData name="Giorgia De Gioannis" userId="4476bdf5-1154-49d0-bfa6-9d3568f85681" providerId="ADAL" clId="{32EB2BA8-6419-4751-B614-B23B22627D45}" dt="2021-07-02T08:09:05.706" v="111" actId="478"/>
          <ac:spMkLst>
            <pc:docMk/>
            <pc:sldMk cId="304227406" sldId="260"/>
            <ac:spMk id="13" creationId="{33E0D4F2-CAFF-49DD-B85A-E8F191CE3A75}"/>
          </ac:spMkLst>
        </pc:spChg>
        <pc:spChg chg="add mod">
          <ac:chgData name="Giorgia De Gioannis" userId="4476bdf5-1154-49d0-bfa6-9d3568f85681" providerId="ADAL" clId="{32EB2BA8-6419-4751-B614-B23B22627D45}" dt="2021-07-07T15:46:58.725" v="2375"/>
          <ac:spMkLst>
            <pc:docMk/>
            <pc:sldMk cId="304227406" sldId="260"/>
            <ac:spMk id="13" creationId="{860EE442-11A4-4622-A9B9-904098265857}"/>
          </ac:spMkLst>
        </pc:spChg>
        <pc:spChg chg="add del mod">
          <ac:chgData name="Giorgia De Gioannis" userId="4476bdf5-1154-49d0-bfa6-9d3568f85681" providerId="ADAL" clId="{32EB2BA8-6419-4751-B614-B23B22627D45}" dt="2021-07-02T08:10:19.433" v="137" actId="478"/>
          <ac:spMkLst>
            <pc:docMk/>
            <pc:sldMk cId="304227406" sldId="260"/>
            <ac:spMk id="14" creationId="{5ABCBE22-7C7D-4592-807B-3DF2B6AED47B}"/>
          </ac:spMkLst>
        </pc:spChg>
        <pc:spChg chg="add mod">
          <ac:chgData name="Giorgia De Gioannis" userId="4476bdf5-1154-49d0-bfa6-9d3568f85681" providerId="ADAL" clId="{32EB2BA8-6419-4751-B614-B23B22627D45}" dt="2021-07-07T15:50:43.009" v="2402" actId="20577"/>
          <ac:spMkLst>
            <pc:docMk/>
            <pc:sldMk cId="304227406" sldId="260"/>
            <ac:spMk id="16" creationId="{70AB07ED-625D-43E9-B64F-DAF58DD22AF5}"/>
          </ac:spMkLst>
        </pc:spChg>
        <pc:spChg chg="add mod">
          <ac:chgData name="Giorgia De Gioannis" userId="4476bdf5-1154-49d0-bfa6-9d3568f85681" providerId="ADAL" clId="{32EB2BA8-6419-4751-B614-B23B22627D45}" dt="2021-07-02T08:40:13.677" v="282" actId="1076"/>
          <ac:spMkLst>
            <pc:docMk/>
            <pc:sldMk cId="304227406" sldId="260"/>
            <ac:spMk id="18" creationId="{C43DB426-2217-4390-A583-85DD111C8EAB}"/>
          </ac:spMkLst>
        </pc:spChg>
        <pc:picChg chg="del">
          <ac:chgData name="Giorgia De Gioannis" userId="4476bdf5-1154-49d0-bfa6-9d3568f85681" providerId="ADAL" clId="{32EB2BA8-6419-4751-B614-B23B22627D45}" dt="2021-07-02T08:08:13.938" v="94" actId="478"/>
          <ac:picMkLst>
            <pc:docMk/>
            <pc:sldMk cId="304227406" sldId="260"/>
            <ac:picMk id="4" creationId="{9BB16EA5-552A-46D8-8E32-6AD114D69B51}"/>
          </ac:picMkLst>
        </pc:picChg>
        <pc:picChg chg="del">
          <ac:chgData name="Giorgia De Gioannis" userId="4476bdf5-1154-49d0-bfa6-9d3568f85681" providerId="ADAL" clId="{32EB2BA8-6419-4751-B614-B23B22627D45}" dt="2021-07-02T08:08:18.216" v="99" actId="478"/>
          <ac:picMkLst>
            <pc:docMk/>
            <pc:sldMk cId="304227406" sldId="260"/>
            <ac:picMk id="5" creationId="{15D9F64C-73D2-42EB-B58A-08541837E22A}"/>
          </ac:picMkLst>
        </pc:picChg>
        <pc:picChg chg="del">
          <ac:chgData name="Giorgia De Gioannis" userId="4476bdf5-1154-49d0-bfa6-9d3568f85681" providerId="ADAL" clId="{32EB2BA8-6419-4751-B614-B23B22627D45}" dt="2021-07-02T08:08:16.230" v="97" actId="478"/>
          <ac:picMkLst>
            <pc:docMk/>
            <pc:sldMk cId="304227406" sldId="260"/>
            <ac:picMk id="6" creationId="{ECAA9ECA-E318-4E7A-AE72-7EA5BB768266}"/>
          </ac:picMkLst>
        </pc:picChg>
        <pc:picChg chg="del">
          <ac:chgData name="Giorgia De Gioannis" userId="4476bdf5-1154-49d0-bfa6-9d3568f85681" providerId="ADAL" clId="{32EB2BA8-6419-4751-B614-B23B22627D45}" dt="2021-07-02T08:08:15.745" v="96" actId="478"/>
          <ac:picMkLst>
            <pc:docMk/>
            <pc:sldMk cId="304227406" sldId="260"/>
            <ac:picMk id="7" creationId="{72955131-1378-414E-8D46-2E1F0DD22EE2}"/>
          </ac:picMkLst>
        </pc:picChg>
        <pc:picChg chg="add mod">
          <ac:chgData name="Giorgia De Gioannis" userId="4476bdf5-1154-49d0-bfa6-9d3568f85681" providerId="ADAL" clId="{32EB2BA8-6419-4751-B614-B23B22627D45}" dt="2021-07-07T16:05:14.230" v="2514" actId="14100"/>
          <ac:picMkLst>
            <pc:docMk/>
            <pc:sldMk cId="304227406" sldId="260"/>
            <ac:picMk id="10" creationId="{06A1097C-582B-4317-9805-1F3568CAB029}"/>
          </ac:picMkLst>
        </pc:picChg>
        <pc:picChg chg="add mod">
          <ac:chgData name="Giorgia De Gioannis" userId="4476bdf5-1154-49d0-bfa6-9d3568f85681" providerId="ADAL" clId="{32EB2BA8-6419-4751-B614-B23B22627D45}" dt="2021-07-02T08:39:59.725" v="278" actId="1076"/>
          <ac:picMkLst>
            <pc:docMk/>
            <pc:sldMk cId="304227406" sldId="260"/>
            <ac:picMk id="12" creationId="{F522EE4A-F1DB-4BD0-AD92-E587977D8AFD}"/>
          </ac:picMkLst>
        </pc:picChg>
        <pc:picChg chg="add mod">
          <ac:chgData name="Giorgia De Gioannis" userId="4476bdf5-1154-49d0-bfa6-9d3568f85681" providerId="ADAL" clId="{32EB2BA8-6419-4751-B614-B23B22627D45}" dt="2021-07-02T08:29:25.926" v="158" actId="1076"/>
          <ac:picMkLst>
            <pc:docMk/>
            <pc:sldMk cId="304227406" sldId="260"/>
            <ac:picMk id="15" creationId="{C4CEEAEB-27E3-47A1-8136-72CA8B07F66D}"/>
          </ac:picMkLst>
        </pc:picChg>
        <pc:picChg chg="add mod">
          <ac:chgData name="Giorgia De Gioannis" userId="4476bdf5-1154-49d0-bfa6-9d3568f85681" providerId="ADAL" clId="{32EB2BA8-6419-4751-B614-B23B22627D45}" dt="2021-07-02T08:40:06.277" v="280" actId="14100"/>
          <ac:picMkLst>
            <pc:docMk/>
            <pc:sldMk cId="304227406" sldId="260"/>
            <ac:picMk id="17" creationId="{AE2D295B-C6D4-42B1-B0B0-CCE5D5B7FE6F}"/>
          </ac:picMkLst>
        </pc:picChg>
      </pc:sldChg>
      <pc:sldChg chg="addSp delSp modSp add mod">
        <pc:chgData name="Giorgia De Gioannis" userId="4476bdf5-1154-49d0-bfa6-9d3568f85681" providerId="ADAL" clId="{32EB2BA8-6419-4751-B614-B23B22627D45}" dt="2021-07-07T16:05:27.366" v="2515" actId="1076"/>
        <pc:sldMkLst>
          <pc:docMk/>
          <pc:sldMk cId="280940916" sldId="261"/>
        </pc:sldMkLst>
        <pc:spChg chg="del">
          <ac:chgData name="Giorgia De Gioannis" userId="4476bdf5-1154-49d0-bfa6-9d3568f85681" providerId="ADAL" clId="{32EB2BA8-6419-4751-B614-B23B22627D45}" dt="2021-07-07T15:47:02.333" v="2376" actId="478"/>
          <ac:spMkLst>
            <pc:docMk/>
            <pc:sldMk cId="280940916" sldId="261"/>
            <ac:spMk id="2" creationId="{A4C80886-406E-42B3-BBEC-80615106C029}"/>
          </ac:spMkLst>
        </pc:spChg>
        <pc:spChg chg="add mod">
          <ac:chgData name="Giorgia De Gioannis" userId="4476bdf5-1154-49d0-bfa6-9d3568f85681" providerId="ADAL" clId="{32EB2BA8-6419-4751-B614-B23B22627D45}" dt="2021-07-07T16:05:27.366" v="2515" actId="1076"/>
          <ac:spMkLst>
            <pc:docMk/>
            <pc:sldMk cId="280940916" sldId="261"/>
            <ac:spMk id="5" creationId="{653F8B15-6BF5-48E9-9C76-B7A43755E3C4}"/>
          </ac:spMkLst>
        </pc:spChg>
        <pc:spChg chg="add del mod">
          <ac:chgData name="Giorgia De Gioannis" userId="4476bdf5-1154-49d0-bfa6-9d3568f85681" providerId="ADAL" clId="{32EB2BA8-6419-4751-B614-B23B22627D45}" dt="2021-07-07T15:47:04.170" v="2377"/>
          <ac:spMkLst>
            <pc:docMk/>
            <pc:sldMk cId="280940916" sldId="261"/>
            <ac:spMk id="7" creationId="{38F3D405-EECE-4766-A36F-5AFF407E714D}"/>
          </ac:spMkLst>
        </pc:spChg>
        <pc:spChg chg="mod">
          <ac:chgData name="Giorgia De Gioannis" userId="4476bdf5-1154-49d0-bfa6-9d3568f85681" providerId="ADAL" clId="{32EB2BA8-6419-4751-B614-B23B22627D45}" dt="2021-07-02T09:34:40.245" v="651" actId="6549"/>
          <ac:spMkLst>
            <pc:docMk/>
            <pc:sldMk cId="280940916" sldId="261"/>
            <ac:spMk id="9" creationId="{32D44258-31F7-4996-B98E-C4D619A3FE90}"/>
          </ac:spMkLst>
        </pc:spChg>
        <pc:spChg chg="add mod">
          <ac:chgData name="Giorgia De Gioannis" userId="4476bdf5-1154-49d0-bfa6-9d3568f85681" providerId="ADAL" clId="{32EB2BA8-6419-4751-B614-B23B22627D45}" dt="2021-07-07T15:47:04.170" v="2377"/>
          <ac:spMkLst>
            <pc:docMk/>
            <pc:sldMk cId="280940916" sldId="261"/>
            <ac:spMk id="10" creationId="{CF906E70-9E3F-4FB6-92C6-1255FC0B965A}"/>
          </ac:spMkLst>
        </pc:spChg>
        <pc:spChg chg="del">
          <ac:chgData name="Giorgia De Gioannis" userId="4476bdf5-1154-49d0-bfa6-9d3568f85681" providerId="ADAL" clId="{32EB2BA8-6419-4751-B614-B23B22627D45}" dt="2021-07-02T08:46:17.739" v="318" actId="478"/>
          <ac:spMkLst>
            <pc:docMk/>
            <pc:sldMk cId="280940916" sldId="261"/>
            <ac:spMk id="11" creationId="{902AF216-183E-4B89-A539-782981CC97D2}"/>
          </ac:spMkLst>
        </pc:spChg>
        <pc:spChg chg="del">
          <ac:chgData name="Giorgia De Gioannis" userId="4476bdf5-1154-49d0-bfa6-9d3568f85681" providerId="ADAL" clId="{32EB2BA8-6419-4751-B614-B23B22627D45}" dt="2021-07-02T08:44:58.737" v="295" actId="478"/>
          <ac:spMkLst>
            <pc:docMk/>
            <pc:sldMk cId="280940916" sldId="261"/>
            <ac:spMk id="16" creationId="{70AB07ED-625D-43E9-B64F-DAF58DD22AF5}"/>
          </ac:spMkLst>
        </pc:spChg>
        <pc:spChg chg="del">
          <ac:chgData name="Giorgia De Gioannis" userId="4476bdf5-1154-49d0-bfa6-9d3568f85681" providerId="ADAL" clId="{32EB2BA8-6419-4751-B614-B23B22627D45}" dt="2021-07-02T08:44:59.987" v="296" actId="478"/>
          <ac:spMkLst>
            <pc:docMk/>
            <pc:sldMk cId="280940916" sldId="261"/>
            <ac:spMk id="18" creationId="{C43DB426-2217-4390-A583-85DD111C8EAB}"/>
          </ac:spMkLst>
        </pc:spChg>
        <pc:spChg chg="add mod">
          <ac:chgData name="Giorgia De Gioannis" userId="4476bdf5-1154-49d0-bfa6-9d3568f85681" providerId="ADAL" clId="{32EB2BA8-6419-4751-B614-B23B22627D45}" dt="2021-07-02T09:37:09.306" v="669" actId="6549"/>
          <ac:spMkLst>
            <pc:docMk/>
            <pc:sldMk cId="280940916" sldId="261"/>
            <ac:spMk id="19" creationId="{B516F058-0CCB-4E70-90A4-E1D99347B9B2}"/>
          </ac:spMkLst>
        </pc:spChg>
        <pc:picChg chg="add del mod">
          <ac:chgData name="Giorgia De Gioannis" userId="4476bdf5-1154-49d0-bfa6-9d3568f85681" providerId="ADAL" clId="{32EB2BA8-6419-4751-B614-B23B22627D45}" dt="2021-07-02T08:45:54.955" v="303" actId="478"/>
          <ac:picMkLst>
            <pc:docMk/>
            <pc:sldMk cId="280940916" sldId="261"/>
            <ac:picMk id="3" creationId="{2C5DDA93-1D33-463C-BCB3-293367C7347C}"/>
          </ac:picMkLst>
        </pc:picChg>
        <pc:picChg chg="add mod">
          <ac:chgData name="Giorgia De Gioannis" userId="4476bdf5-1154-49d0-bfa6-9d3568f85681" providerId="ADAL" clId="{32EB2BA8-6419-4751-B614-B23B22627D45}" dt="2021-07-02T08:46:03.213" v="308" actId="14100"/>
          <ac:picMkLst>
            <pc:docMk/>
            <pc:sldMk cId="280940916" sldId="261"/>
            <ac:picMk id="4" creationId="{97AAA3B6-B318-439E-8EC5-8582141C880E}"/>
          </ac:picMkLst>
        </pc:picChg>
        <pc:picChg chg="add mod">
          <ac:chgData name="Giorgia De Gioannis" userId="4476bdf5-1154-49d0-bfa6-9d3568f85681" providerId="ADAL" clId="{32EB2BA8-6419-4751-B614-B23B22627D45}" dt="2021-07-02T09:36:56.366" v="655" actId="14100"/>
          <ac:picMkLst>
            <pc:docMk/>
            <pc:sldMk cId="280940916" sldId="261"/>
            <ac:picMk id="6" creationId="{3E641CFF-C93F-4DE4-8FDC-3F55B07EC86F}"/>
          </ac:picMkLst>
        </pc:picChg>
        <pc:picChg chg="del">
          <ac:chgData name="Giorgia De Gioannis" userId="4476bdf5-1154-49d0-bfa6-9d3568f85681" providerId="ADAL" clId="{32EB2BA8-6419-4751-B614-B23B22627D45}" dt="2021-07-02T08:45:03.877" v="298" actId="478"/>
          <ac:picMkLst>
            <pc:docMk/>
            <pc:sldMk cId="280940916" sldId="261"/>
            <ac:picMk id="10" creationId="{06A1097C-582B-4317-9805-1F3568CAB029}"/>
          </ac:picMkLst>
        </pc:picChg>
        <pc:picChg chg="del">
          <ac:chgData name="Giorgia De Gioannis" userId="4476bdf5-1154-49d0-bfa6-9d3568f85681" providerId="ADAL" clId="{32EB2BA8-6419-4751-B614-B23B22627D45}" dt="2021-07-02T08:45:00.510" v="297" actId="478"/>
          <ac:picMkLst>
            <pc:docMk/>
            <pc:sldMk cId="280940916" sldId="261"/>
            <ac:picMk id="12" creationId="{F522EE4A-F1DB-4BD0-AD92-E587977D8AFD}"/>
          </ac:picMkLst>
        </pc:picChg>
        <pc:picChg chg="del">
          <ac:chgData name="Giorgia De Gioannis" userId="4476bdf5-1154-49d0-bfa6-9d3568f85681" providerId="ADAL" clId="{32EB2BA8-6419-4751-B614-B23B22627D45}" dt="2021-07-02T08:45:06.767" v="299" actId="478"/>
          <ac:picMkLst>
            <pc:docMk/>
            <pc:sldMk cId="280940916" sldId="261"/>
            <ac:picMk id="15" creationId="{C4CEEAEB-27E3-47A1-8136-72CA8B07F66D}"/>
          </ac:picMkLst>
        </pc:picChg>
        <pc:picChg chg="del">
          <ac:chgData name="Giorgia De Gioannis" userId="4476bdf5-1154-49d0-bfa6-9d3568f85681" providerId="ADAL" clId="{32EB2BA8-6419-4751-B614-B23B22627D45}" dt="2021-07-02T08:44:57.239" v="294" actId="478"/>
          <ac:picMkLst>
            <pc:docMk/>
            <pc:sldMk cId="280940916" sldId="261"/>
            <ac:picMk id="17" creationId="{AE2D295B-C6D4-42B1-B0B0-CCE5D5B7FE6F}"/>
          </ac:picMkLst>
        </pc:picChg>
      </pc:sldChg>
      <pc:sldChg chg="modSp add del">
        <pc:chgData name="Giorgia De Gioannis" userId="4476bdf5-1154-49d0-bfa6-9d3568f85681" providerId="ADAL" clId="{32EB2BA8-6419-4751-B614-B23B22627D45}" dt="2021-07-02T10:39:11.611" v="1588" actId="47"/>
        <pc:sldMkLst>
          <pc:docMk/>
          <pc:sldMk cId="3756888973" sldId="262"/>
        </pc:sldMkLst>
        <pc:graphicFrameChg chg="mod">
          <ac:chgData name="Giorgia De Gioannis" userId="4476bdf5-1154-49d0-bfa6-9d3568f85681" providerId="ADAL" clId="{32EB2BA8-6419-4751-B614-B23B22627D45}" dt="2021-07-02T09:46:04.416" v="762" actId="14100"/>
          <ac:graphicFrameMkLst>
            <pc:docMk/>
            <pc:sldMk cId="3756888973" sldId="262"/>
            <ac:graphicFrameMk id="4" creationId="{FBEB3201-3BE9-4F3E-8681-20D70A09A479}"/>
          </ac:graphicFrameMkLst>
        </pc:graphicFrameChg>
      </pc:sldChg>
      <pc:sldChg chg="addSp delSp modSp add mod">
        <pc:chgData name="Giorgia De Gioannis" userId="4476bdf5-1154-49d0-bfa6-9d3568f85681" providerId="ADAL" clId="{32EB2BA8-6419-4751-B614-B23B22627D45}" dt="2021-07-08T13:49:56.719" v="2754" actId="478"/>
        <pc:sldMkLst>
          <pc:docMk/>
          <pc:sldMk cId="426810234" sldId="263"/>
        </pc:sldMkLst>
        <pc:spChg chg="mod">
          <ac:chgData name="Giorgia De Gioannis" userId="4476bdf5-1154-49d0-bfa6-9d3568f85681" providerId="ADAL" clId="{32EB2BA8-6419-4751-B614-B23B22627D45}" dt="2021-07-02T09:54:12.280" v="840" actId="20577"/>
          <ac:spMkLst>
            <pc:docMk/>
            <pc:sldMk cId="426810234" sldId="263"/>
            <ac:spMk id="2" creationId="{00000000-0000-0000-0000-000000000000}"/>
          </ac:spMkLst>
        </pc:spChg>
        <pc:spChg chg="add del mod topLvl">
          <ac:chgData name="Giorgia De Gioannis" userId="4476bdf5-1154-49d0-bfa6-9d3568f85681" providerId="ADAL" clId="{32EB2BA8-6419-4751-B614-B23B22627D45}" dt="2021-07-08T13:46:20.208" v="2743"/>
          <ac:spMkLst>
            <pc:docMk/>
            <pc:sldMk cId="426810234" sldId="263"/>
            <ac:spMk id="6" creationId="{9AF657B6-103F-41E0-B896-637B531DD57E}"/>
          </ac:spMkLst>
        </pc:spChg>
        <pc:spChg chg="add mod topLvl">
          <ac:chgData name="Giorgia De Gioannis" userId="4476bdf5-1154-49d0-bfa6-9d3568f85681" providerId="ADAL" clId="{32EB2BA8-6419-4751-B614-B23B22627D45}" dt="2021-07-08T13:49:41.426" v="2749" actId="255"/>
          <ac:spMkLst>
            <pc:docMk/>
            <pc:sldMk cId="426810234" sldId="263"/>
            <ac:spMk id="7" creationId="{A30FAC85-C729-460D-8141-621A87E736AA}"/>
          </ac:spMkLst>
        </pc:spChg>
        <pc:spChg chg="add mod">
          <ac:chgData name="Giorgia De Gioannis" userId="4476bdf5-1154-49d0-bfa6-9d3568f85681" providerId="ADAL" clId="{32EB2BA8-6419-4751-B614-B23B22627D45}" dt="2021-07-08T13:46:14.351" v="2739"/>
          <ac:spMkLst>
            <pc:docMk/>
            <pc:sldMk cId="426810234" sldId="263"/>
            <ac:spMk id="9" creationId="{7E229335-53CF-4590-9767-67927183A849}"/>
          </ac:spMkLst>
        </pc:spChg>
        <pc:spChg chg="add mod">
          <ac:chgData name="Giorgia De Gioannis" userId="4476bdf5-1154-49d0-bfa6-9d3568f85681" providerId="ADAL" clId="{32EB2BA8-6419-4751-B614-B23B22627D45}" dt="2021-07-08T13:46:14.351" v="2739"/>
          <ac:spMkLst>
            <pc:docMk/>
            <pc:sldMk cId="426810234" sldId="263"/>
            <ac:spMk id="10" creationId="{E315F475-C464-4CEE-A407-345C2D04A4EE}"/>
          </ac:spMkLst>
        </pc:spChg>
        <pc:spChg chg="add mod">
          <ac:chgData name="Giorgia De Gioannis" userId="4476bdf5-1154-49d0-bfa6-9d3568f85681" providerId="ADAL" clId="{32EB2BA8-6419-4751-B614-B23B22627D45}" dt="2021-07-08T13:46:29.060" v="2745"/>
          <ac:spMkLst>
            <pc:docMk/>
            <pc:sldMk cId="426810234" sldId="263"/>
            <ac:spMk id="12" creationId="{156B8271-ABEC-4E22-8205-D9B9D1DC6925}"/>
          </ac:spMkLst>
        </pc:spChg>
        <pc:spChg chg="add mod">
          <ac:chgData name="Giorgia De Gioannis" userId="4476bdf5-1154-49d0-bfa6-9d3568f85681" providerId="ADAL" clId="{32EB2BA8-6419-4751-B614-B23B22627D45}" dt="2021-07-08T13:49:41.426" v="2749" actId="255"/>
          <ac:spMkLst>
            <pc:docMk/>
            <pc:sldMk cId="426810234" sldId="263"/>
            <ac:spMk id="13" creationId="{7739DE40-35D5-4CF5-AFD2-0DDC8E4CE7A6}"/>
          </ac:spMkLst>
        </pc:spChg>
        <pc:spChg chg="add mod">
          <ac:chgData name="Giorgia De Gioannis" userId="4476bdf5-1154-49d0-bfa6-9d3568f85681" providerId="ADAL" clId="{32EB2BA8-6419-4751-B614-B23B22627D45}" dt="2021-07-08T13:46:36.410" v="2747"/>
          <ac:spMkLst>
            <pc:docMk/>
            <pc:sldMk cId="426810234" sldId="263"/>
            <ac:spMk id="15" creationId="{E0F49E30-4AC6-4919-A4C7-057AF8E7E47C}"/>
          </ac:spMkLst>
        </pc:spChg>
        <pc:spChg chg="add mod">
          <ac:chgData name="Giorgia De Gioannis" userId="4476bdf5-1154-49d0-bfa6-9d3568f85681" providerId="ADAL" clId="{32EB2BA8-6419-4751-B614-B23B22627D45}" dt="2021-07-08T13:49:41.426" v="2749" actId="255"/>
          <ac:spMkLst>
            <pc:docMk/>
            <pc:sldMk cId="426810234" sldId="263"/>
            <ac:spMk id="16" creationId="{749FC42A-04FD-43EC-A83D-238191F7DE68}"/>
          </ac:spMkLst>
        </pc:spChg>
        <pc:grpChg chg="add del mod">
          <ac:chgData name="Giorgia De Gioannis" userId="4476bdf5-1154-49d0-bfa6-9d3568f85681" providerId="ADAL" clId="{32EB2BA8-6419-4751-B614-B23B22627D45}" dt="2021-07-08T13:49:53.546" v="2752" actId="478"/>
          <ac:grpSpMkLst>
            <pc:docMk/>
            <pc:sldMk cId="426810234" sldId="263"/>
            <ac:grpSpMk id="5" creationId="{092C0DE5-25B6-4271-9401-BDD66472B376}"/>
          </ac:grpSpMkLst>
        </pc:grpChg>
        <pc:grpChg chg="add del mod">
          <ac:chgData name="Giorgia De Gioannis" userId="4476bdf5-1154-49d0-bfa6-9d3568f85681" providerId="ADAL" clId="{32EB2BA8-6419-4751-B614-B23B22627D45}" dt="2021-07-08T13:46:14.351" v="2739"/>
          <ac:grpSpMkLst>
            <pc:docMk/>
            <pc:sldMk cId="426810234" sldId="263"/>
            <ac:grpSpMk id="8" creationId="{11ED401B-C0F5-4E6A-A305-AECA0641E69F}"/>
          </ac:grpSpMkLst>
        </pc:grpChg>
        <pc:grpChg chg="add del mod">
          <ac:chgData name="Giorgia De Gioannis" userId="4476bdf5-1154-49d0-bfa6-9d3568f85681" providerId="ADAL" clId="{32EB2BA8-6419-4751-B614-B23B22627D45}" dt="2021-07-08T13:49:55.647" v="2753" actId="478"/>
          <ac:grpSpMkLst>
            <pc:docMk/>
            <pc:sldMk cId="426810234" sldId="263"/>
            <ac:grpSpMk id="11" creationId="{3A4F6088-E7FA-4F1E-A6F4-780E67C9CD16}"/>
          </ac:grpSpMkLst>
        </pc:grpChg>
        <pc:grpChg chg="add del mod">
          <ac:chgData name="Giorgia De Gioannis" userId="4476bdf5-1154-49d0-bfa6-9d3568f85681" providerId="ADAL" clId="{32EB2BA8-6419-4751-B614-B23B22627D45}" dt="2021-07-08T13:49:56.719" v="2754" actId="478"/>
          <ac:grpSpMkLst>
            <pc:docMk/>
            <pc:sldMk cId="426810234" sldId="263"/>
            <ac:grpSpMk id="14" creationId="{C7FDE805-4CC5-4A04-83DA-4211CE87E88D}"/>
          </ac:grpSpMkLst>
        </pc:grpChg>
        <pc:graphicFrameChg chg="mod">
          <ac:chgData name="Giorgia De Gioannis" userId="4476bdf5-1154-49d0-bfa6-9d3568f85681" providerId="ADAL" clId="{32EB2BA8-6419-4751-B614-B23B22627D45}" dt="2021-07-08T13:45:38.222" v="2729"/>
          <ac:graphicFrameMkLst>
            <pc:docMk/>
            <pc:sldMk cId="426810234" sldId="263"/>
            <ac:graphicFrameMk id="4" creationId="{FBEB3201-3BE9-4F3E-8681-20D70A09A479}"/>
          </ac:graphicFrameMkLst>
        </pc:graphicFrameChg>
      </pc:sldChg>
      <pc:sldChg chg="addSp delSp modSp new mod modAnim">
        <pc:chgData name="Giorgia De Gioannis" userId="4476bdf5-1154-49d0-bfa6-9d3568f85681" providerId="ADAL" clId="{32EB2BA8-6419-4751-B614-B23B22627D45}" dt="2021-07-08T12:45:46.736" v="2600"/>
        <pc:sldMkLst>
          <pc:docMk/>
          <pc:sldMk cId="515654574" sldId="264"/>
        </pc:sldMkLst>
        <pc:spChg chg="mod">
          <ac:chgData name="Giorgia De Gioannis" userId="4476bdf5-1154-49d0-bfa6-9d3568f85681" providerId="ADAL" clId="{32EB2BA8-6419-4751-B614-B23B22627D45}" dt="2021-07-02T09:59:40.616" v="899" actId="20577"/>
          <ac:spMkLst>
            <pc:docMk/>
            <pc:sldMk cId="515654574" sldId="264"/>
            <ac:spMk id="2" creationId="{28E471B9-CDE7-4371-860A-99A84A21368A}"/>
          </ac:spMkLst>
        </pc:spChg>
        <pc:spChg chg="del">
          <ac:chgData name="Giorgia De Gioannis" userId="4476bdf5-1154-49d0-bfa6-9d3568f85681" providerId="ADAL" clId="{32EB2BA8-6419-4751-B614-B23B22627D45}" dt="2021-07-02T10:01:55.067" v="900" actId="1032"/>
          <ac:spMkLst>
            <pc:docMk/>
            <pc:sldMk cId="515654574" sldId="264"/>
            <ac:spMk id="3" creationId="{E01C25E5-827E-4002-B851-8C037C18DA57}"/>
          </ac:spMkLst>
        </pc:spChg>
        <pc:graphicFrameChg chg="add mod">
          <ac:chgData name="Giorgia De Gioannis" userId="4476bdf5-1154-49d0-bfa6-9d3568f85681" providerId="ADAL" clId="{32EB2BA8-6419-4751-B614-B23B22627D45}" dt="2021-07-08T12:45:46.736" v="2600"/>
          <ac:graphicFrameMkLst>
            <pc:docMk/>
            <pc:sldMk cId="515654574" sldId="264"/>
            <ac:graphicFrameMk id="4" creationId="{CA85E8AC-BEC3-4A03-897F-A7F06F56E48C}"/>
          </ac:graphicFrameMkLst>
        </pc:graphicFrameChg>
        <pc:picChg chg="add del mod ord">
          <ac:chgData name="Giorgia De Gioannis" userId="4476bdf5-1154-49d0-bfa6-9d3568f85681" providerId="ADAL" clId="{32EB2BA8-6419-4751-B614-B23B22627D45}" dt="2021-07-05T16:13:20.932" v="1856"/>
          <ac:picMkLst>
            <pc:docMk/>
            <pc:sldMk cId="515654574" sldId="264"/>
            <ac:picMk id="3" creationId="{0EFC19CA-31F7-4AEC-B282-A3EFB17C334A}"/>
          </ac:picMkLst>
        </pc:picChg>
        <pc:picChg chg="add del mod ord">
          <ac:chgData name="Giorgia De Gioannis" userId="4476bdf5-1154-49d0-bfa6-9d3568f85681" providerId="ADAL" clId="{32EB2BA8-6419-4751-B614-B23B22627D45}" dt="2021-07-05T16:13:17.167" v="1849"/>
          <ac:picMkLst>
            <pc:docMk/>
            <pc:sldMk cId="515654574" sldId="264"/>
            <ac:picMk id="5" creationId="{3123E0AF-7484-4F53-B05F-3D5073D04836}"/>
          </ac:picMkLst>
        </pc:picChg>
      </pc:sldChg>
      <pc:sldChg chg="addSp delSp modSp add mod modAnim">
        <pc:chgData name="Giorgia De Gioannis" userId="4476bdf5-1154-49d0-bfa6-9d3568f85681" providerId="ADAL" clId="{32EB2BA8-6419-4751-B614-B23B22627D45}" dt="2021-07-06T13:53:22.776" v="2243" actId="14100"/>
        <pc:sldMkLst>
          <pc:docMk/>
          <pc:sldMk cId="431222169" sldId="265"/>
        </pc:sldMkLst>
        <pc:spChg chg="add del mod">
          <ac:chgData name="Giorgia De Gioannis" userId="4476bdf5-1154-49d0-bfa6-9d3568f85681" providerId="ADAL" clId="{32EB2BA8-6419-4751-B614-B23B22627D45}" dt="2021-07-02T10:41:03.513" v="1593" actId="478"/>
          <ac:spMkLst>
            <pc:docMk/>
            <pc:sldMk cId="431222169" sldId="265"/>
            <ac:spMk id="3" creationId="{9FB82944-BF48-4129-BFAE-65A78FC031BA}"/>
          </ac:spMkLst>
        </pc:spChg>
        <pc:spChg chg="del">
          <ac:chgData name="Giorgia De Gioannis" userId="4476bdf5-1154-49d0-bfa6-9d3568f85681" providerId="ADAL" clId="{32EB2BA8-6419-4751-B614-B23B22627D45}" dt="2021-07-02T10:40:47.024" v="1590" actId="478"/>
          <ac:spMkLst>
            <pc:docMk/>
            <pc:sldMk cId="431222169" sldId="265"/>
            <ac:spMk id="5" creationId="{497E89ED-4076-4EE1-9F5A-7F3D470B942C}"/>
          </ac:spMkLst>
        </pc:spChg>
        <pc:spChg chg="add mod">
          <ac:chgData name="Giorgia De Gioannis" userId="4476bdf5-1154-49d0-bfa6-9d3568f85681" providerId="ADAL" clId="{32EB2BA8-6419-4751-B614-B23B22627D45}" dt="2021-07-02T10:43:05.973" v="1613" actId="1076"/>
          <ac:spMkLst>
            <pc:docMk/>
            <pc:sldMk cId="431222169" sldId="265"/>
            <ac:spMk id="11" creationId="{158D28BA-7F95-4271-AA3D-9CFD73479494}"/>
          </ac:spMkLst>
        </pc:spChg>
        <pc:spChg chg="add mod">
          <ac:chgData name="Giorgia De Gioannis" userId="4476bdf5-1154-49d0-bfa6-9d3568f85681" providerId="ADAL" clId="{32EB2BA8-6419-4751-B614-B23B22627D45}" dt="2021-07-02T10:43:05.973" v="1613" actId="1076"/>
          <ac:spMkLst>
            <pc:docMk/>
            <pc:sldMk cId="431222169" sldId="265"/>
            <ac:spMk id="12" creationId="{9F8F20A9-7DEA-4D63-AFBC-7EED1062C76C}"/>
          </ac:spMkLst>
        </pc:spChg>
        <pc:spChg chg="add mod">
          <ac:chgData name="Giorgia De Gioannis" userId="4476bdf5-1154-49d0-bfa6-9d3568f85681" providerId="ADAL" clId="{32EB2BA8-6419-4751-B614-B23B22627D45}" dt="2021-07-06T13:53:22.776" v="2243" actId="14100"/>
          <ac:spMkLst>
            <pc:docMk/>
            <pc:sldMk cId="431222169" sldId="265"/>
            <ac:spMk id="13" creationId="{8DC64C2D-D9E7-47EF-84F8-DAC78A8675A0}"/>
          </ac:spMkLst>
        </pc:spChg>
        <pc:spChg chg="add mod">
          <ac:chgData name="Giorgia De Gioannis" userId="4476bdf5-1154-49d0-bfa6-9d3568f85681" providerId="ADAL" clId="{32EB2BA8-6419-4751-B614-B23B22627D45}" dt="2021-07-02T10:47:27.791" v="1623" actId="207"/>
          <ac:spMkLst>
            <pc:docMk/>
            <pc:sldMk cId="431222169" sldId="265"/>
            <ac:spMk id="14" creationId="{1E398B80-5207-434E-B742-DA71A4E57C33}"/>
          </ac:spMkLst>
        </pc:spChg>
        <pc:picChg chg="add mod">
          <ac:chgData name="Giorgia De Gioannis" userId="4476bdf5-1154-49d0-bfa6-9d3568f85681" providerId="ADAL" clId="{32EB2BA8-6419-4751-B614-B23B22627D45}" dt="2021-07-02T10:43:05.973" v="1613" actId="1076"/>
          <ac:picMkLst>
            <pc:docMk/>
            <pc:sldMk cId="431222169" sldId="265"/>
            <ac:picMk id="6" creationId="{CB180917-117A-4420-AB40-BA98A2E4F34D}"/>
          </ac:picMkLst>
        </pc:picChg>
        <pc:picChg chg="add mod">
          <ac:chgData name="Giorgia De Gioannis" userId="4476bdf5-1154-49d0-bfa6-9d3568f85681" providerId="ADAL" clId="{32EB2BA8-6419-4751-B614-B23B22627D45}" dt="2021-07-02T10:43:05.973" v="1613" actId="1076"/>
          <ac:picMkLst>
            <pc:docMk/>
            <pc:sldMk cId="431222169" sldId="265"/>
            <ac:picMk id="7" creationId="{F0FB80FC-6F28-4403-A643-A6C4F7811217}"/>
          </ac:picMkLst>
        </pc:picChg>
        <pc:picChg chg="add mod">
          <ac:chgData name="Giorgia De Gioannis" userId="4476bdf5-1154-49d0-bfa6-9d3568f85681" providerId="ADAL" clId="{32EB2BA8-6419-4751-B614-B23B22627D45}" dt="2021-07-02T10:43:09.660" v="1614" actId="1076"/>
          <ac:picMkLst>
            <pc:docMk/>
            <pc:sldMk cId="431222169" sldId="265"/>
            <ac:picMk id="8" creationId="{1A4F8AC7-BE86-4923-AC58-14A27FB69FC5}"/>
          </ac:picMkLst>
        </pc:picChg>
        <pc:picChg chg="add mod">
          <ac:chgData name="Giorgia De Gioannis" userId="4476bdf5-1154-49d0-bfa6-9d3568f85681" providerId="ADAL" clId="{32EB2BA8-6419-4751-B614-B23B22627D45}" dt="2021-07-02T10:43:11.772" v="1615" actId="1076"/>
          <ac:picMkLst>
            <pc:docMk/>
            <pc:sldMk cId="431222169" sldId="265"/>
            <ac:picMk id="9" creationId="{A00583D4-1513-4E69-983C-325E54328125}"/>
          </ac:picMkLst>
        </pc:picChg>
        <pc:picChg chg="add mod">
          <ac:chgData name="Giorgia De Gioannis" userId="4476bdf5-1154-49d0-bfa6-9d3568f85681" providerId="ADAL" clId="{32EB2BA8-6419-4751-B614-B23B22627D45}" dt="2021-07-02T10:42:48.036" v="1610" actId="1076"/>
          <ac:picMkLst>
            <pc:docMk/>
            <pc:sldMk cId="431222169" sldId="265"/>
            <ac:picMk id="10" creationId="{36807174-522E-480C-8651-C58DAEF69AE0}"/>
          </ac:picMkLst>
        </pc:picChg>
      </pc:sldChg>
      <pc:sldChg chg="modSp modAnim">
        <pc:chgData name="Giorgia De Gioannis" userId="4476bdf5-1154-49d0-bfa6-9d3568f85681" providerId="ADAL" clId="{32EB2BA8-6419-4751-B614-B23B22627D45}" dt="2021-07-08T12:53:58.655" v="2635"/>
        <pc:sldMkLst>
          <pc:docMk/>
          <pc:sldMk cId="2848496825" sldId="266"/>
        </pc:sldMkLst>
        <pc:graphicFrameChg chg="mod">
          <ac:chgData name="Giorgia De Gioannis" userId="4476bdf5-1154-49d0-bfa6-9d3568f85681" providerId="ADAL" clId="{32EB2BA8-6419-4751-B614-B23B22627D45}" dt="2021-07-08T12:53:58.655" v="2635"/>
          <ac:graphicFrameMkLst>
            <pc:docMk/>
            <pc:sldMk cId="2848496825" sldId="266"/>
            <ac:graphicFrameMk id="4" creationId="{FBEB3201-3BE9-4F3E-8681-20D70A09A479}"/>
          </ac:graphicFrameMkLst>
        </pc:graphicFrameChg>
      </pc:sldChg>
      <pc:sldChg chg="modSp mod modAnim">
        <pc:chgData name="Giorgia De Gioannis" userId="4476bdf5-1154-49d0-bfa6-9d3568f85681" providerId="ADAL" clId="{32EB2BA8-6419-4751-B614-B23B22627D45}" dt="2021-07-08T12:52:12.374" v="2631" actId="1076"/>
        <pc:sldMkLst>
          <pc:docMk/>
          <pc:sldMk cId="3859358942" sldId="267"/>
        </pc:sldMkLst>
        <pc:spChg chg="mod">
          <ac:chgData name="Giorgia De Gioannis" userId="4476bdf5-1154-49d0-bfa6-9d3568f85681" providerId="ADAL" clId="{32EB2BA8-6419-4751-B614-B23B22627D45}" dt="2021-07-08T12:52:12.374" v="2631" actId="1076"/>
          <ac:spMkLst>
            <pc:docMk/>
            <pc:sldMk cId="3859358942" sldId="267"/>
            <ac:spMk id="21" creationId="{9B6D2E25-E803-4777-8244-259DC2F3DDE3}"/>
          </ac:spMkLst>
        </pc:spChg>
      </pc:sldChg>
      <pc:sldChg chg="modSp">
        <pc:chgData name="Giorgia De Gioannis" userId="4476bdf5-1154-49d0-bfa6-9d3568f85681" providerId="ADAL" clId="{32EB2BA8-6419-4751-B614-B23B22627D45}" dt="2021-07-08T13:56:27.871" v="2909" actId="255"/>
        <pc:sldMkLst>
          <pc:docMk/>
          <pc:sldMk cId="353155451" sldId="268"/>
        </pc:sldMkLst>
        <pc:graphicFrameChg chg="mod">
          <ac:chgData name="Giorgia De Gioannis" userId="4476bdf5-1154-49d0-bfa6-9d3568f85681" providerId="ADAL" clId="{32EB2BA8-6419-4751-B614-B23B22627D45}" dt="2021-07-08T13:56:27.871" v="2909" actId="255"/>
          <ac:graphicFrameMkLst>
            <pc:docMk/>
            <pc:sldMk cId="353155451" sldId="268"/>
            <ac:graphicFrameMk id="4" creationId="{FBEB3201-3BE9-4F3E-8681-20D70A09A479}"/>
          </ac:graphicFrameMkLst>
        </pc:graphicFrameChg>
      </pc:sldChg>
      <pc:sldChg chg="addSp delSp modSp add mod delAnim modAnim">
        <pc:chgData name="Giorgia De Gioannis" userId="4476bdf5-1154-49d0-bfa6-9d3568f85681" providerId="ADAL" clId="{32EB2BA8-6419-4751-B614-B23B22627D45}" dt="2021-07-07T15:46:13.556" v="2345" actId="20577"/>
        <pc:sldMkLst>
          <pc:docMk/>
          <pc:sldMk cId="1537066858" sldId="269"/>
        </pc:sldMkLst>
        <pc:spChg chg="mod">
          <ac:chgData name="Giorgia De Gioannis" userId="4476bdf5-1154-49d0-bfa6-9d3568f85681" providerId="ADAL" clId="{32EB2BA8-6419-4751-B614-B23B22627D45}" dt="2021-07-05T16:11:09.601" v="1821" actId="20577"/>
          <ac:spMkLst>
            <pc:docMk/>
            <pc:sldMk cId="1537066858" sldId="269"/>
            <ac:spMk id="2" creationId="{A4C80886-406E-42B3-BBEC-80615106C029}"/>
          </ac:spMkLst>
        </pc:spChg>
        <pc:spChg chg="del">
          <ac:chgData name="Giorgia De Gioannis" userId="4476bdf5-1154-49d0-bfa6-9d3568f85681" providerId="ADAL" clId="{32EB2BA8-6419-4751-B614-B23B22627D45}" dt="2021-07-05T14:00:14.743" v="1657" actId="478"/>
          <ac:spMkLst>
            <pc:docMk/>
            <pc:sldMk cId="1537066858" sldId="269"/>
            <ac:spMk id="3" creationId="{332EAB4B-DBC6-43CA-8244-64BEC2C7DDF6}"/>
          </ac:spMkLst>
        </pc:spChg>
        <pc:spChg chg="del">
          <ac:chgData name="Giorgia De Gioannis" userId="4476bdf5-1154-49d0-bfa6-9d3568f85681" providerId="ADAL" clId="{32EB2BA8-6419-4751-B614-B23B22627D45}" dt="2021-07-05T14:00:14.743" v="1657" actId="478"/>
          <ac:spMkLst>
            <pc:docMk/>
            <pc:sldMk cId="1537066858" sldId="269"/>
            <ac:spMk id="8" creationId="{7DE16C88-A793-4665-9C91-F78AB439DF63}"/>
          </ac:spMkLst>
        </pc:spChg>
        <pc:spChg chg="add del mod">
          <ac:chgData name="Giorgia De Gioannis" userId="4476bdf5-1154-49d0-bfa6-9d3568f85681" providerId="ADAL" clId="{32EB2BA8-6419-4751-B614-B23B22627D45}" dt="2021-07-05T16:05:16.759" v="1787" actId="478"/>
          <ac:spMkLst>
            <pc:docMk/>
            <pc:sldMk cId="1537066858" sldId="269"/>
            <ac:spMk id="9" creationId="{4474CB3E-4D4D-43A9-B16B-310603223881}"/>
          </ac:spMkLst>
        </pc:spChg>
        <pc:spChg chg="add mod">
          <ac:chgData name="Giorgia De Gioannis" userId="4476bdf5-1154-49d0-bfa6-9d3568f85681" providerId="ADAL" clId="{32EB2BA8-6419-4751-B614-B23B22627D45}" dt="2021-07-07T15:46:13.556" v="2345" actId="20577"/>
          <ac:spMkLst>
            <pc:docMk/>
            <pc:sldMk cId="1537066858" sldId="269"/>
            <ac:spMk id="10" creationId="{D5E81CCD-A9F7-4EFD-BDF4-CF16CE7B94C6}"/>
          </ac:spMkLst>
        </pc:spChg>
        <pc:spChg chg="add mod">
          <ac:chgData name="Giorgia De Gioannis" userId="4476bdf5-1154-49d0-bfa6-9d3568f85681" providerId="ADAL" clId="{32EB2BA8-6419-4751-B614-B23B22627D45}" dt="2021-07-05T16:29:19.256" v="1988" actId="1076"/>
          <ac:spMkLst>
            <pc:docMk/>
            <pc:sldMk cId="1537066858" sldId="269"/>
            <ac:spMk id="12" creationId="{1E422607-5C97-400F-9206-6689FF6FA1A7}"/>
          </ac:spMkLst>
        </pc:spChg>
        <pc:spChg chg="add mod">
          <ac:chgData name="Giorgia De Gioannis" userId="4476bdf5-1154-49d0-bfa6-9d3568f85681" providerId="ADAL" clId="{32EB2BA8-6419-4751-B614-B23B22627D45}" dt="2021-07-05T16:29:19.256" v="1988" actId="1076"/>
          <ac:spMkLst>
            <pc:docMk/>
            <pc:sldMk cId="1537066858" sldId="269"/>
            <ac:spMk id="13" creationId="{91AE4ECF-0F91-48DB-A621-C3924DF257A8}"/>
          </ac:spMkLst>
        </pc:spChg>
        <pc:spChg chg="add mod">
          <ac:chgData name="Giorgia De Gioannis" userId="4476bdf5-1154-49d0-bfa6-9d3568f85681" providerId="ADAL" clId="{32EB2BA8-6419-4751-B614-B23B22627D45}" dt="2021-07-05T16:29:12.392" v="1986" actId="1076"/>
          <ac:spMkLst>
            <pc:docMk/>
            <pc:sldMk cId="1537066858" sldId="269"/>
            <ac:spMk id="14" creationId="{886B38DC-1094-4A0F-9FDA-165952717AD9}"/>
          </ac:spMkLst>
        </pc:spChg>
        <pc:spChg chg="add mod">
          <ac:chgData name="Giorgia De Gioannis" userId="4476bdf5-1154-49d0-bfa6-9d3568f85681" providerId="ADAL" clId="{32EB2BA8-6419-4751-B614-B23B22627D45}" dt="2021-07-05T16:29:12.392" v="1986" actId="1076"/>
          <ac:spMkLst>
            <pc:docMk/>
            <pc:sldMk cId="1537066858" sldId="269"/>
            <ac:spMk id="15" creationId="{5E616F12-08FF-419C-8170-7F3E3FCEC16B}"/>
          </ac:spMkLst>
        </pc:spChg>
        <pc:spChg chg="add del mod">
          <ac:chgData name="Giorgia De Gioannis" userId="4476bdf5-1154-49d0-bfa6-9d3568f85681" providerId="ADAL" clId="{32EB2BA8-6419-4751-B614-B23B22627D45}" dt="2021-07-05T16:05:15.911" v="1786" actId="478"/>
          <ac:spMkLst>
            <pc:docMk/>
            <pc:sldMk cId="1537066858" sldId="269"/>
            <ac:spMk id="16" creationId="{B9FDD25C-8FE4-4F22-B526-D6F38455BFAB}"/>
          </ac:spMkLst>
        </pc:spChg>
        <pc:spChg chg="add mod">
          <ac:chgData name="Giorgia De Gioannis" userId="4476bdf5-1154-49d0-bfa6-9d3568f85681" providerId="ADAL" clId="{32EB2BA8-6419-4751-B614-B23B22627D45}" dt="2021-07-05T16:28:59.161" v="1982" actId="1076"/>
          <ac:spMkLst>
            <pc:docMk/>
            <pc:sldMk cId="1537066858" sldId="269"/>
            <ac:spMk id="17" creationId="{C8F71014-FC8D-4940-8BE9-2DAD4A864052}"/>
          </ac:spMkLst>
        </pc:spChg>
        <pc:spChg chg="add mod">
          <ac:chgData name="Giorgia De Gioannis" userId="4476bdf5-1154-49d0-bfa6-9d3568f85681" providerId="ADAL" clId="{32EB2BA8-6419-4751-B614-B23B22627D45}" dt="2021-07-05T16:28:59.161" v="1982" actId="1076"/>
          <ac:spMkLst>
            <pc:docMk/>
            <pc:sldMk cId="1537066858" sldId="269"/>
            <ac:spMk id="18" creationId="{E1D1BDD3-E04A-4478-99E4-4AE0BF857FD5}"/>
          </ac:spMkLst>
        </pc:spChg>
        <pc:picChg chg="del">
          <ac:chgData name="Giorgia De Gioannis" userId="4476bdf5-1154-49d0-bfa6-9d3568f85681" providerId="ADAL" clId="{32EB2BA8-6419-4751-B614-B23B22627D45}" dt="2021-07-05T14:00:14.743" v="1657" actId="478"/>
          <ac:picMkLst>
            <pc:docMk/>
            <pc:sldMk cId="1537066858" sldId="269"/>
            <ac:picMk id="4" creationId="{9BB16EA5-552A-46D8-8E32-6AD114D69B51}"/>
          </ac:picMkLst>
        </pc:picChg>
        <pc:picChg chg="del">
          <ac:chgData name="Giorgia De Gioannis" userId="4476bdf5-1154-49d0-bfa6-9d3568f85681" providerId="ADAL" clId="{32EB2BA8-6419-4751-B614-B23B22627D45}" dt="2021-07-05T14:00:14.743" v="1657" actId="478"/>
          <ac:picMkLst>
            <pc:docMk/>
            <pc:sldMk cId="1537066858" sldId="269"/>
            <ac:picMk id="5" creationId="{15D9F64C-73D2-42EB-B58A-08541837E22A}"/>
          </ac:picMkLst>
        </pc:picChg>
        <pc:picChg chg="del">
          <ac:chgData name="Giorgia De Gioannis" userId="4476bdf5-1154-49d0-bfa6-9d3568f85681" providerId="ADAL" clId="{32EB2BA8-6419-4751-B614-B23B22627D45}" dt="2021-07-05T14:00:14.743" v="1657" actId="478"/>
          <ac:picMkLst>
            <pc:docMk/>
            <pc:sldMk cId="1537066858" sldId="269"/>
            <ac:picMk id="6" creationId="{ECAA9ECA-E318-4E7A-AE72-7EA5BB768266}"/>
          </ac:picMkLst>
        </pc:picChg>
        <pc:picChg chg="del">
          <ac:chgData name="Giorgia De Gioannis" userId="4476bdf5-1154-49d0-bfa6-9d3568f85681" providerId="ADAL" clId="{32EB2BA8-6419-4751-B614-B23B22627D45}" dt="2021-07-05T14:00:14.743" v="1657" actId="478"/>
          <ac:picMkLst>
            <pc:docMk/>
            <pc:sldMk cId="1537066858" sldId="269"/>
            <ac:picMk id="7" creationId="{72955131-1378-414E-8D46-2E1F0DD22EE2}"/>
          </ac:picMkLst>
        </pc:picChg>
        <pc:picChg chg="add mod">
          <ac:chgData name="Giorgia De Gioannis" userId="4476bdf5-1154-49d0-bfa6-9d3568f85681" providerId="ADAL" clId="{32EB2BA8-6419-4751-B614-B23B22627D45}" dt="2021-07-05T16:29:09.024" v="1985" actId="1076"/>
          <ac:picMkLst>
            <pc:docMk/>
            <pc:sldMk cId="1537066858" sldId="269"/>
            <ac:picMk id="11" creationId="{E89F5049-51F0-4C1C-ACE8-E25C70064D22}"/>
          </ac:picMkLst>
        </pc:picChg>
      </pc:sldChg>
      <pc:sldChg chg="addSp delSp modSp add mod modAnim">
        <pc:chgData name="Giorgia De Gioannis" userId="4476bdf5-1154-49d0-bfa6-9d3568f85681" providerId="ADAL" clId="{32EB2BA8-6419-4751-B614-B23B22627D45}" dt="2021-07-07T15:46:19.722" v="2346" actId="20577"/>
        <pc:sldMkLst>
          <pc:docMk/>
          <pc:sldMk cId="551621146" sldId="270"/>
        </pc:sldMkLst>
        <pc:spChg chg="mod">
          <ac:chgData name="Giorgia De Gioannis" userId="4476bdf5-1154-49d0-bfa6-9d3568f85681" providerId="ADAL" clId="{32EB2BA8-6419-4751-B614-B23B22627D45}" dt="2021-07-07T15:46:19.722" v="2346" actId="20577"/>
          <ac:spMkLst>
            <pc:docMk/>
            <pc:sldMk cId="551621146" sldId="270"/>
            <ac:spMk id="9" creationId="{4474CB3E-4D4D-43A9-B16B-310603223881}"/>
          </ac:spMkLst>
        </pc:spChg>
        <pc:spChg chg="del">
          <ac:chgData name="Giorgia De Gioannis" userId="4476bdf5-1154-49d0-bfa6-9d3568f85681" providerId="ADAL" clId="{32EB2BA8-6419-4751-B614-B23B22627D45}" dt="2021-07-05T16:01:49.897" v="1747" actId="478"/>
          <ac:spMkLst>
            <pc:docMk/>
            <pc:sldMk cId="551621146" sldId="270"/>
            <ac:spMk id="10" creationId="{D5E81CCD-A9F7-4EFD-BDF4-CF16CE7B94C6}"/>
          </ac:spMkLst>
        </pc:spChg>
        <pc:spChg chg="del">
          <ac:chgData name="Giorgia De Gioannis" userId="4476bdf5-1154-49d0-bfa6-9d3568f85681" providerId="ADAL" clId="{32EB2BA8-6419-4751-B614-B23B22627D45}" dt="2021-07-05T16:01:51.111" v="1748" actId="478"/>
          <ac:spMkLst>
            <pc:docMk/>
            <pc:sldMk cId="551621146" sldId="270"/>
            <ac:spMk id="12" creationId="{1E422607-5C97-400F-9206-6689FF6FA1A7}"/>
          </ac:spMkLst>
        </pc:spChg>
        <pc:spChg chg="del">
          <ac:chgData name="Giorgia De Gioannis" userId="4476bdf5-1154-49d0-bfa6-9d3568f85681" providerId="ADAL" clId="{32EB2BA8-6419-4751-B614-B23B22627D45}" dt="2021-07-05T16:01:53.622" v="1750" actId="478"/>
          <ac:spMkLst>
            <pc:docMk/>
            <pc:sldMk cId="551621146" sldId="270"/>
            <ac:spMk id="13" creationId="{91AE4ECF-0F91-48DB-A621-C3924DF257A8}"/>
          </ac:spMkLst>
        </pc:spChg>
        <pc:spChg chg="del">
          <ac:chgData name="Giorgia De Gioannis" userId="4476bdf5-1154-49d0-bfa6-9d3568f85681" providerId="ADAL" clId="{32EB2BA8-6419-4751-B614-B23B22627D45}" dt="2021-07-05T16:01:51.747" v="1749" actId="478"/>
          <ac:spMkLst>
            <pc:docMk/>
            <pc:sldMk cId="551621146" sldId="270"/>
            <ac:spMk id="14" creationId="{886B38DC-1094-4A0F-9FDA-165952717AD9}"/>
          </ac:spMkLst>
        </pc:spChg>
        <pc:spChg chg="del">
          <ac:chgData name="Giorgia De Gioannis" userId="4476bdf5-1154-49d0-bfa6-9d3568f85681" providerId="ADAL" clId="{32EB2BA8-6419-4751-B614-B23B22627D45}" dt="2021-07-05T16:01:55.100" v="1751" actId="478"/>
          <ac:spMkLst>
            <pc:docMk/>
            <pc:sldMk cId="551621146" sldId="270"/>
            <ac:spMk id="15" creationId="{5E616F12-08FF-419C-8170-7F3E3FCEC16B}"/>
          </ac:spMkLst>
        </pc:spChg>
        <pc:spChg chg="mod">
          <ac:chgData name="Giorgia De Gioannis" userId="4476bdf5-1154-49d0-bfa6-9d3568f85681" providerId="ADAL" clId="{32EB2BA8-6419-4751-B614-B23B22627D45}" dt="2021-07-05T16:01:58.409" v="1753" actId="1076"/>
          <ac:spMkLst>
            <pc:docMk/>
            <pc:sldMk cId="551621146" sldId="270"/>
            <ac:spMk id="16" creationId="{B9FDD25C-8FE4-4F22-B526-D6F38455BFAB}"/>
          </ac:spMkLst>
        </pc:spChg>
        <pc:picChg chg="add mod">
          <ac:chgData name="Giorgia De Gioannis" userId="4476bdf5-1154-49d0-bfa6-9d3568f85681" providerId="ADAL" clId="{32EB2BA8-6419-4751-B614-B23B22627D45}" dt="2021-07-05T16:04:38.578" v="1761" actId="1076"/>
          <ac:picMkLst>
            <pc:docMk/>
            <pc:sldMk cId="551621146" sldId="270"/>
            <ac:picMk id="3" creationId="{3068AF69-E93A-4547-BBC2-F8ECBEB30532}"/>
          </ac:picMkLst>
        </pc:picChg>
        <pc:picChg chg="del">
          <ac:chgData name="Giorgia De Gioannis" userId="4476bdf5-1154-49d0-bfa6-9d3568f85681" providerId="ADAL" clId="{32EB2BA8-6419-4751-B614-B23B22627D45}" dt="2021-07-05T16:01:55.555" v="1752" actId="478"/>
          <ac:picMkLst>
            <pc:docMk/>
            <pc:sldMk cId="551621146" sldId="270"/>
            <ac:picMk id="11" creationId="{E89F5049-51F0-4C1C-ACE8-E25C70064D22}"/>
          </ac:picMkLst>
        </pc:picChg>
        <pc:picChg chg="add mod">
          <ac:chgData name="Giorgia De Gioannis" userId="4476bdf5-1154-49d0-bfa6-9d3568f85681" providerId="ADAL" clId="{32EB2BA8-6419-4751-B614-B23B22627D45}" dt="2021-07-05T16:30:54.465" v="1994" actId="1076"/>
          <ac:picMkLst>
            <pc:docMk/>
            <pc:sldMk cId="551621146" sldId="270"/>
            <ac:picMk id="17" creationId="{49B0715B-6834-45D4-B3C8-A8C08788C647}"/>
          </ac:picMkLst>
        </pc:picChg>
      </pc:sldChg>
      <pc:sldChg chg="addSp delSp modSp add mod">
        <pc:chgData name="Giorgia De Gioannis" userId="4476bdf5-1154-49d0-bfa6-9d3568f85681" providerId="ADAL" clId="{32EB2BA8-6419-4751-B614-B23B22627D45}" dt="2021-07-08T13:44:39.687" v="2725"/>
        <pc:sldMkLst>
          <pc:docMk/>
          <pc:sldMk cId="1160347000" sldId="271"/>
        </pc:sldMkLst>
        <pc:spChg chg="add del mod">
          <ac:chgData name="Giorgia De Gioannis" userId="4476bdf5-1154-49d0-bfa6-9d3568f85681" providerId="ADAL" clId="{32EB2BA8-6419-4751-B614-B23B22627D45}" dt="2021-07-08T13:41:53.235" v="2705" actId="478"/>
          <ac:spMkLst>
            <pc:docMk/>
            <pc:sldMk cId="1160347000" sldId="271"/>
            <ac:spMk id="5" creationId="{9773DA19-7D61-4991-8F42-E5CD0169D89C}"/>
          </ac:spMkLst>
        </pc:spChg>
        <pc:spChg chg="add del mod">
          <ac:chgData name="Giorgia De Gioannis" userId="4476bdf5-1154-49d0-bfa6-9d3568f85681" providerId="ADAL" clId="{32EB2BA8-6419-4751-B614-B23B22627D45}" dt="2021-07-08T12:56:00.104" v="2649"/>
          <ac:spMkLst>
            <pc:docMk/>
            <pc:sldMk cId="1160347000" sldId="271"/>
            <ac:spMk id="6" creationId="{4B62B9D3-EB12-487F-9A83-F9068A2B99B6}"/>
          </ac:spMkLst>
        </pc:spChg>
        <pc:graphicFrameChg chg="add mod">
          <ac:chgData name="Giorgia De Gioannis" userId="4476bdf5-1154-49d0-bfa6-9d3568f85681" providerId="ADAL" clId="{32EB2BA8-6419-4751-B614-B23B22627D45}" dt="2021-07-08T13:44:39.687" v="2725"/>
          <ac:graphicFrameMkLst>
            <pc:docMk/>
            <pc:sldMk cId="1160347000" sldId="271"/>
            <ac:graphicFrameMk id="3" creationId="{868EC13B-8988-473C-9FBF-98AE18948DCD}"/>
          </ac:graphicFrameMkLst>
        </pc:graphicFrameChg>
        <pc:graphicFrameChg chg="mod">
          <ac:chgData name="Giorgia De Gioannis" userId="4476bdf5-1154-49d0-bfa6-9d3568f85681" providerId="ADAL" clId="{32EB2BA8-6419-4751-B614-B23B22627D45}" dt="2021-07-05T16:48:25.960" v="2115"/>
          <ac:graphicFrameMkLst>
            <pc:docMk/>
            <pc:sldMk cId="1160347000" sldId="271"/>
            <ac:graphicFrameMk id="4" creationId="{FBEB3201-3BE9-4F3E-8681-20D70A09A479}"/>
          </ac:graphicFrameMkLst>
        </pc:graphicFrameChg>
        <pc:picChg chg="add mod">
          <ac:chgData name="Giorgia De Gioannis" userId="4476bdf5-1154-49d0-bfa6-9d3568f85681" providerId="ADAL" clId="{32EB2BA8-6419-4751-B614-B23B22627D45}" dt="2021-07-08T13:42:33.302" v="2713" actId="1076"/>
          <ac:picMkLst>
            <pc:docMk/>
            <pc:sldMk cId="1160347000" sldId="271"/>
            <ac:picMk id="7" creationId="{C95449C5-C78F-48EE-A5E2-BC42EF211260}"/>
          </ac:picMkLst>
        </pc:picChg>
        <pc:picChg chg="add mod">
          <ac:chgData name="Giorgia De Gioannis" userId="4476bdf5-1154-49d0-bfa6-9d3568f85681" providerId="ADAL" clId="{32EB2BA8-6419-4751-B614-B23B22627D45}" dt="2021-07-08T13:42:33.302" v="2713" actId="1076"/>
          <ac:picMkLst>
            <pc:docMk/>
            <pc:sldMk cId="1160347000" sldId="271"/>
            <ac:picMk id="8" creationId="{A8239187-BDD5-4E83-BB6D-D195FC3FA3A4}"/>
          </ac:picMkLst>
        </pc:picChg>
        <pc:picChg chg="add mod">
          <ac:chgData name="Giorgia De Gioannis" userId="4476bdf5-1154-49d0-bfa6-9d3568f85681" providerId="ADAL" clId="{32EB2BA8-6419-4751-B614-B23B22627D45}" dt="2021-07-08T13:42:33.302" v="2713" actId="1076"/>
          <ac:picMkLst>
            <pc:docMk/>
            <pc:sldMk cId="1160347000" sldId="271"/>
            <ac:picMk id="9" creationId="{95594DFD-B576-454F-A459-3E31C3908B4C}"/>
          </ac:picMkLst>
        </pc:picChg>
        <pc:picChg chg="add mod">
          <ac:chgData name="Giorgia De Gioannis" userId="4476bdf5-1154-49d0-bfa6-9d3568f85681" providerId="ADAL" clId="{32EB2BA8-6419-4751-B614-B23B22627D45}" dt="2021-07-08T13:42:33.302" v="2713" actId="1076"/>
          <ac:picMkLst>
            <pc:docMk/>
            <pc:sldMk cId="1160347000" sldId="271"/>
            <ac:picMk id="10" creationId="{CB5ED9E6-32E4-447F-BB2E-64C87A5E82DC}"/>
          </ac:picMkLst>
        </pc:picChg>
      </pc:sldChg>
      <pc:sldChg chg="addSp delSp modSp add mod">
        <pc:chgData name="Giorgia De Gioannis" userId="4476bdf5-1154-49d0-bfa6-9d3568f85681" providerId="ADAL" clId="{32EB2BA8-6419-4751-B614-B23B22627D45}" dt="2021-07-08T13:45:08.527" v="2727"/>
        <pc:sldMkLst>
          <pc:docMk/>
          <pc:sldMk cId="1709498365" sldId="272"/>
        </pc:sldMkLst>
        <pc:spChg chg="add del mod">
          <ac:chgData name="Giorgia De Gioannis" userId="4476bdf5-1154-49d0-bfa6-9d3568f85681" providerId="ADAL" clId="{32EB2BA8-6419-4751-B614-B23B22627D45}" dt="2021-07-08T13:42:50.354" v="2718" actId="478"/>
          <ac:spMkLst>
            <pc:docMk/>
            <pc:sldMk cId="1709498365" sldId="272"/>
            <ac:spMk id="5" creationId="{0EF37353-A029-4D2E-967D-FB2F63A68C7E}"/>
          </ac:spMkLst>
        </pc:spChg>
        <pc:graphicFrameChg chg="mod">
          <ac:chgData name="Giorgia De Gioannis" userId="4476bdf5-1154-49d0-bfa6-9d3568f85681" providerId="ADAL" clId="{32EB2BA8-6419-4751-B614-B23B22627D45}" dt="2021-07-08T13:45:08.527" v="2727"/>
          <ac:graphicFrameMkLst>
            <pc:docMk/>
            <pc:sldMk cId="1709498365" sldId="272"/>
            <ac:graphicFrameMk id="3" creationId="{868EC13B-8988-473C-9FBF-98AE18948DCD}"/>
          </ac:graphicFrameMkLst>
        </pc:graphicFrameChg>
        <pc:graphicFrameChg chg="mod">
          <ac:chgData name="Giorgia De Gioannis" userId="4476bdf5-1154-49d0-bfa6-9d3568f85681" providerId="ADAL" clId="{32EB2BA8-6419-4751-B614-B23B22627D45}" dt="2021-07-05T16:48:28.434" v="2116" actId="108"/>
          <ac:graphicFrameMkLst>
            <pc:docMk/>
            <pc:sldMk cId="1709498365" sldId="272"/>
            <ac:graphicFrameMk id="4" creationId="{FBEB3201-3BE9-4F3E-8681-20D70A09A479}"/>
          </ac:graphicFrameMkLst>
        </pc:graphicFrameChg>
        <pc:picChg chg="add mod">
          <ac:chgData name="Giorgia De Gioannis" userId="4476bdf5-1154-49d0-bfa6-9d3568f85681" providerId="ADAL" clId="{32EB2BA8-6419-4751-B614-B23B22627D45}" dt="2021-07-08T13:42:48.023" v="2717" actId="1076"/>
          <ac:picMkLst>
            <pc:docMk/>
            <pc:sldMk cId="1709498365" sldId="272"/>
            <ac:picMk id="6" creationId="{DA8EB7C9-FCDF-4728-B03C-B342747D85B0}"/>
          </ac:picMkLst>
        </pc:picChg>
        <pc:picChg chg="add del mod">
          <ac:chgData name="Giorgia De Gioannis" userId="4476bdf5-1154-49d0-bfa6-9d3568f85681" providerId="ADAL" clId="{32EB2BA8-6419-4751-B614-B23B22627D45}" dt="2021-07-08T13:42:40.498" v="2715" actId="478"/>
          <ac:picMkLst>
            <pc:docMk/>
            <pc:sldMk cId="1709498365" sldId="272"/>
            <ac:picMk id="7" creationId="{A8D4626E-E8EA-471D-8DE3-11A6C3635FAB}"/>
          </ac:picMkLst>
        </pc:picChg>
        <pc:picChg chg="add mod">
          <ac:chgData name="Giorgia De Gioannis" userId="4476bdf5-1154-49d0-bfa6-9d3568f85681" providerId="ADAL" clId="{32EB2BA8-6419-4751-B614-B23B22627D45}" dt="2021-07-08T13:42:45.334" v="2716" actId="1076"/>
          <ac:picMkLst>
            <pc:docMk/>
            <pc:sldMk cId="1709498365" sldId="272"/>
            <ac:picMk id="8" creationId="{9F340E8F-9932-4AAD-B2F6-66B128E76A2E}"/>
          </ac:picMkLst>
        </pc:picChg>
        <pc:picChg chg="add mod">
          <ac:chgData name="Giorgia De Gioannis" userId="4476bdf5-1154-49d0-bfa6-9d3568f85681" providerId="ADAL" clId="{32EB2BA8-6419-4751-B614-B23B22627D45}" dt="2021-07-08T13:42:45.334" v="2716" actId="1076"/>
          <ac:picMkLst>
            <pc:docMk/>
            <pc:sldMk cId="1709498365" sldId="272"/>
            <ac:picMk id="9" creationId="{10447760-BCBB-4222-AC8A-DE5DC64CC069}"/>
          </ac:picMkLst>
        </pc:picChg>
      </pc:sldChg>
      <pc:sldChg chg="addSp delSp modSp add mod">
        <pc:chgData name="Giorgia De Gioannis" userId="4476bdf5-1154-49d0-bfa6-9d3568f85681" providerId="ADAL" clId="{32EB2BA8-6419-4751-B614-B23B22627D45}" dt="2021-07-06T14:14:42.320" v="2268" actId="1076"/>
        <pc:sldMkLst>
          <pc:docMk/>
          <pc:sldMk cId="6033694" sldId="273"/>
        </pc:sldMkLst>
        <pc:spChg chg="mod">
          <ac:chgData name="Giorgia De Gioannis" userId="4476bdf5-1154-49d0-bfa6-9d3568f85681" providerId="ADAL" clId="{32EB2BA8-6419-4751-B614-B23B22627D45}" dt="2021-07-05T16:50:08.714" v="2163" actId="20577"/>
          <ac:spMkLst>
            <pc:docMk/>
            <pc:sldMk cId="6033694" sldId="273"/>
            <ac:spMk id="2" creationId="{00000000-0000-0000-0000-000000000000}"/>
          </ac:spMkLst>
        </pc:spChg>
        <pc:spChg chg="add mod">
          <ac:chgData name="Giorgia De Gioannis" userId="4476bdf5-1154-49d0-bfa6-9d3568f85681" providerId="ADAL" clId="{32EB2BA8-6419-4751-B614-B23B22627D45}" dt="2021-07-06T14:14:42.320" v="2268" actId="1076"/>
          <ac:spMkLst>
            <pc:docMk/>
            <pc:sldMk cId="6033694" sldId="273"/>
            <ac:spMk id="3" creationId="{4191C820-8452-43EE-9DA9-BCEE6F29820B}"/>
          </ac:spMkLst>
        </pc:spChg>
        <pc:graphicFrameChg chg="del">
          <ac:chgData name="Giorgia De Gioannis" userId="4476bdf5-1154-49d0-bfa6-9d3568f85681" providerId="ADAL" clId="{32EB2BA8-6419-4751-B614-B23B22627D45}" dt="2021-07-05T16:50:13.680" v="2164" actId="478"/>
          <ac:graphicFrameMkLst>
            <pc:docMk/>
            <pc:sldMk cId="6033694" sldId="273"/>
            <ac:graphicFrameMk id="3" creationId="{868EC13B-8988-473C-9FBF-98AE18948DCD}"/>
          </ac:graphicFrameMkLst>
        </pc:graphicFrameChg>
        <pc:graphicFrameChg chg="add del mod">
          <ac:chgData name="Giorgia De Gioannis" userId="4476bdf5-1154-49d0-bfa6-9d3568f85681" providerId="ADAL" clId="{32EB2BA8-6419-4751-B614-B23B22627D45}" dt="2021-07-05T16:51:52.485" v="2177" actId="478"/>
          <ac:graphicFrameMkLst>
            <pc:docMk/>
            <pc:sldMk cId="6033694" sldId="273"/>
            <ac:graphicFrameMk id="7" creationId="{1135654C-AA3B-4F54-8C50-875F7E0257A6}"/>
          </ac:graphicFrameMkLst>
        </pc:graphicFrameChg>
        <pc:picChg chg="add mod modCrop">
          <ac:chgData name="Giorgia De Gioannis" userId="4476bdf5-1154-49d0-bfa6-9d3568f85681" providerId="ADAL" clId="{32EB2BA8-6419-4751-B614-B23B22627D45}" dt="2021-07-05T16:50:49.375" v="2170" actId="1076"/>
          <ac:picMkLst>
            <pc:docMk/>
            <pc:sldMk cId="6033694" sldId="273"/>
            <ac:picMk id="6" creationId="{6614CDBA-7B27-4A6F-950F-CB53F8DFB896}"/>
          </ac:picMkLst>
        </pc:picChg>
      </pc:sldChg>
      <pc:sldChg chg="addSp delSp modSp add mod">
        <pc:chgData name="Giorgia De Gioannis" userId="4476bdf5-1154-49d0-bfa6-9d3568f85681" providerId="ADAL" clId="{32EB2BA8-6419-4751-B614-B23B22627D45}" dt="2021-07-07T15:48:57.542" v="2398" actId="478"/>
        <pc:sldMkLst>
          <pc:docMk/>
          <pc:sldMk cId="2820565257" sldId="274"/>
        </pc:sldMkLst>
        <pc:spChg chg="add del mod">
          <ac:chgData name="Giorgia De Gioannis" userId="4476bdf5-1154-49d0-bfa6-9d3568f85681" providerId="ADAL" clId="{32EB2BA8-6419-4751-B614-B23B22627D45}" dt="2021-07-07T15:48:57.542" v="2398" actId="478"/>
          <ac:spMkLst>
            <pc:docMk/>
            <pc:sldMk cId="2820565257" sldId="274"/>
            <ac:spMk id="3" creationId="{46BF425C-96B6-4A17-897A-32FF15204ECC}"/>
          </ac:spMkLst>
        </pc:spChg>
        <pc:spChg chg="add mod">
          <ac:chgData name="Giorgia De Gioannis" userId="4476bdf5-1154-49d0-bfa6-9d3568f85681" providerId="ADAL" clId="{32EB2BA8-6419-4751-B614-B23B22627D45}" dt="2021-07-06T14:15:08.325" v="2289" actId="1076"/>
          <ac:spMkLst>
            <pc:docMk/>
            <pc:sldMk cId="2820565257" sldId="274"/>
            <ac:spMk id="6" creationId="{BEB7CDEC-1855-44C4-B4D8-37F085F8BA12}"/>
          </ac:spMkLst>
        </pc:spChg>
        <pc:graphicFrameChg chg="del mod">
          <ac:chgData name="Giorgia De Gioannis" userId="4476bdf5-1154-49d0-bfa6-9d3568f85681" providerId="ADAL" clId="{32EB2BA8-6419-4751-B614-B23B22627D45}" dt="2021-07-05T16:51:08.418" v="2173" actId="478"/>
          <ac:graphicFrameMkLst>
            <pc:docMk/>
            <pc:sldMk cId="2820565257" sldId="274"/>
            <ac:graphicFrameMk id="4" creationId="{FBEB3201-3BE9-4F3E-8681-20D70A09A479}"/>
          </ac:graphicFrameMkLst>
        </pc:graphicFrameChg>
        <pc:graphicFrameChg chg="add mod">
          <ac:chgData name="Giorgia De Gioannis" userId="4476bdf5-1154-49d0-bfa6-9d3568f85681" providerId="ADAL" clId="{32EB2BA8-6419-4751-B614-B23B22627D45}" dt="2021-07-05T16:51:09.197" v="2174"/>
          <ac:graphicFrameMkLst>
            <pc:docMk/>
            <pc:sldMk cId="2820565257" sldId="274"/>
            <ac:graphicFrameMk id="5" creationId="{C15C95E3-47EA-4578-A67E-382219F5CF64}"/>
          </ac:graphicFrameMkLst>
        </pc:graphicFrameChg>
        <pc:picChg chg="del">
          <ac:chgData name="Giorgia De Gioannis" userId="4476bdf5-1154-49d0-bfa6-9d3568f85681" providerId="ADAL" clId="{32EB2BA8-6419-4751-B614-B23B22627D45}" dt="2021-07-05T16:51:11.045" v="2175" actId="478"/>
          <ac:picMkLst>
            <pc:docMk/>
            <pc:sldMk cId="2820565257" sldId="274"/>
            <ac:picMk id="6" creationId="{6614CDBA-7B27-4A6F-950F-CB53F8DFB896}"/>
          </ac:picMkLst>
        </pc:picChg>
        <pc:picChg chg="add mod">
          <ac:chgData name="Giorgia De Gioannis" userId="4476bdf5-1154-49d0-bfa6-9d3568f85681" providerId="ADAL" clId="{32EB2BA8-6419-4751-B614-B23B22627D45}" dt="2021-07-05T16:55:09.175" v="2184" actId="1076"/>
          <ac:picMkLst>
            <pc:docMk/>
            <pc:sldMk cId="2820565257" sldId="274"/>
            <ac:picMk id="7" creationId="{E663F010-877C-4FE7-923F-2680ADEC38FB}"/>
          </ac:picMkLst>
        </pc:picChg>
      </pc:sldChg>
      <pc:sldChg chg="delSp modSp add del mod">
        <pc:chgData name="Giorgia De Gioannis" userId="4476bdf5-1154-49d0-bfa6-9d3568f85681" providerId="ADAL" clId="{32EB2BA8-6419-4751-B614-B23B22627D45}" dt="2021-07-07T15:49:02.419" v="2399" actId="47"/>
        <pc:sldMkLst>
          <pc:docMk/>
          <pc:sldMk cId="688048938" sldId="275"/>
        </pc:sldMkLst>
        <pc:spChg chg="mod">
          <ac:chgData name="Giorgia De Gioannis" userId="4476bdf5-1154-49d0-bfa6-9d3568f85681" providerId="ADAL" clId="{32EB2BA8-6419-4751-B614-B23B22627D45}" dt="2021-07-06T14:15:23.406" v="2298" actId="20577"/>
          <ac:spMkLst>
            <pc:docMk/>
            <pc:sldMk cId="688048938" sldId="275"/>
            <ac:spMk id="2" creationId="{A4C80886-406E-42B3-BBEC-80615106C029}"/>
          </ac:spMkLst>
        </pc:spChg>
        <pc:spChg chg="del">
          <ac:chgData name="Giorgia De Gioannis" userId="4476bdf5-1154-49d0-bfa6-9d3568f85681" providerId="ADAL" clId="{32EB2BA8-6419-4751-B614-B23B22627D45}" dt="2021-07-06T14:15:27.132" v="2299" actId="478"/>
          <ac:spMkLst>
            <pc:docMk/>
            <pc:sldMk cId="688048938" sldId="275"/>
            <ac:spMk id="10" creationId="{D5E81CCD-A9F7-4EFD-BDF4-CF16CE7B94C6}"/>
          </ac:spMkLst>
        </pc:spChg>
        <pc:spChg chg="del">
          <ac:chgData name="Giorgia De Gioannis" userId="4476bdf5-1154-49d0-bfa6-9d3568f85681" providerId="ADAL" clId="{32EB2BA8-6419-4751-B614-B23B22627D45}" dt="2021-07-06T14:15:29.729" v="2300" actId="478"/>
          <ac:spMkLst>
            <pc:docMk/>
            <pc:sldMk cId="688048938" sldId="275"/>
            <ac:spMk id="12" creationId="{1E422607-5C97-400F-9206-6689FF6FA1A7}"/>
          </ac:spMkLst>
        </pc:spChg>
        <pc:spChg chg="del">
          <ac:chgData name="Giorgia De Gioannis" userId="4476bdf5-1154-49d0-bfa6-9d3568f85681" providerId="ADAL" clId="{32EB2BA8-6419-4751-B614-B23B22627D45}" dt="2021-07-06T14:15:30.737" v="2301" actId="478"/>
          <ac:spMkLst>
            <pc:docMk/>
            <pc:sldMk cId="688048938" sldId="275"/>
            <ac:spMk id="13" creationId="{91AE4ECF-0F91-48DB-A621-C3924DF257A8}"/>
          </ac:spMkLst>
        </pc:spChg>
        <pc:spChg chg="del">
          <ac:chgData name="Giorgia De Gioannis" userId="4476bdf5-1154-49d0-bfa6-9d3568f85681" providerId="ADAL" clId="{32EB2BA8-6419-4751-B614-B23B22627D45}" dt="2021-07-06T14:15:35.721" v="2304" actId="478"/>
          <ac:spMkLst>
            <pc:docMk/>
            <pc:sldMk cId="688048938" sldId="275"/>
            <ac:spMk id="14" creationId="{886B38DC-1094-4A0F-9FDA-165952717AD9}"/>
          </ac:spMkLst>
        </pc:spChg>
        <pc:spChg chg="del">
          <ac:chgData name="Giorgia De Gioannis" userId="4476bdf5-1154-49d0-bfa6-9d3568f85681" providerId="ADAL" clId="{32EB2BA8-6419-4751-B614-B23B22627D45}" dt="2021-07-06T14:15:35.721" v="2304" actId="478"/>
          <ac:spMkLst>
            <pc:docMk/>
            <pc:sldMk cId="688048938" sldId="275"/>
            <ac:spMk id="15" creationId="{5E616F12-08FF-419C-8170-7F3E3FCEC16B}"/>
          </ac:spMkLst>
        </pc:spChg>
        <pc:spChg chg="del">
          <ac:chgData name="Giorgia De Gioannis" userId="4476bdf5-1154-49d0-bfa6-9d3568f85681" providerId="ADAL" clId="{32EB2BA8-6419-4751-B614-B23B22627D45}" dt="2021-07-06T14:15:35.721" v="2304" actId="478"/>
          <ac:spMkLst>
            <pc:docMk/>
            <pc:sldMk cId="688048938" sldId="275"/>
            <ac:spMk id="17" creationId="{C8F71014-FC8D-4940-8BE9-2DAD4A864052}"/>
          </ac:spMkLst>
        </pc:spChg>
        <pc:spChg chg="del">
          <ac:chgData name="Giorgia De Gioannis" userId="4476bdf5-1154-49d0-bfa6-9d3568f85681" providerId="ADAL" clId="{32EB2BA8-6419-4751-B614-B23B22627D45}" dt="2021-07-06T14:15:37.162" v="2305" actId="478"/>
          <ac:spMkLst>
            <pc:docMk/>
            <pc:sldMk cId="688048938" sldId="275"/>
            <ac:spMk id="18" creationId="{E1D1BDD3-E04A-4478-99E4-4AE0BF857FD5}"/>
          </ac:spMkLst>
        </pc:spChg>
        <pc:picChg chg="del mod">
          <ac:chgData name="Giorgia De Gioannis" userId="4476bdf5-1154-49d0-bfa6-9d3568f85681" providerId="ADAL" clId="{32EB2BA8-6419-4751-B614-B23B22627D45}" dt="2021-07-06T14:15:32.998" v="2303" actId="478"/>
          <ac:picMkLst>
            <pc:docMk/>
            <pc:sldMk cId="688048938" sldId="275"/>
            <ac:picMk id="11" creationId="{E89F5049-51F0-4C1C-ACE8-E25C70064D22}"/>
          </ac:picMkLst>
        </pc:picChg>
      </pc:sldChg>
      <pc:sldChg chg="addSp delSp modSp add mod modAnim">
        <pc:chgData name="Giorgia De Gioannis" userId="4476bdf5-1154-49d0-bfa6-9d3568f85681" providerId="ADAL" clId="{32EB2BA8-6419-4751-B614-B23B22627D45}" dt="2021-07-07T15:57:41.771" v="2467" actId="1038"/>
        <pc:sldMkLst>
          <pc:docMk/>
          <pc:sldMk cId="3264753218" sldId="276"/>
        </pc:sldMkLst>
        <pc:spChg chg="add mod">
          <ac:chgData name="Giorgia De Gioannis" userId="4476bdf5-1154-49d0-bfa6-9d3568f85681" providerId="ADAL" clId="{32EB2BA8-6419-4751-B614-B23B22627D45}" dt="2021-07-07T15:57:29.408" v="2461"/>
          <ac:spMkLst>
            <pc:docMk/>
            <pc:sldMk cId="3264753218" sldId="276"/>
            <ac:spMk id="2" creationId="{7A1D8CA5-A10F-4D47-BB3A-0DD0A4B7A2FA}"/>
          </ac:spMkLst>
        </pc:spChg>
        <pc:picChg chg="mod modCrop">
          <ac:chgData name="Giorgia De Gioannis" userId="4476bdf5-1154-49d0-bfa6-9d3568f85681" providerId="ADAL" clId="{32EB2BA8-6419-4751-B614-B23B22627D45}" dt="2021-07-07T15:57:41.771" v="2467" actId="1038"/>
          <ac:picMkLst>
            <pc:docMk/>
            <pc:sldMk cId="3264753218" sldId="276"/>
            <ac:picMk id="3" creationId="{427CDA9A-497A-457F-B79A-940416358F1C}"/>
          </ac:picMkLst>
        </pc:picChg>
        <pc:picChg chg="add del mod">
          <ac:chgData name="Giorgia De Gioannis" userId="4476bdf5-1154-49d0-bfa6-9d3568f85681" providerId="ADAL" clId="{32EB2BA8-6419-4751-B614-B23B22627D45}" dt="2021-07-06T14:18:28.782" v="2312" actId="478"/>
          <ac:picMkLst>
            <pc:docMk/>
            <pc:sldMk cId="3264753218" sldId="276"/>
            <ac:picMk id="6" creationId="{32F01BEE-E014-4208-A4FA-EC4C445EB942}"/>
          </ac:picMkLst>
        </pc:picChg>
      </pc:sldChg>
      <pc:sldChg chg="addSp modSp add mod modAnim">
        <pc:chgData name="Giorgia De Gioannis" userId="4476bdf5-1154-49d0-bfa6-9d3568f85681" providerId="ADAL" clId="{32EB2BA8-6419-4751-B614-B23B22627D45}" dt="2021-07-08T13:55:48.907" v="2904"/>
        <pc:sldMkLst>
          <pc:docMk/>
          <pc:sldMk cId="1465428307" sldId="277"/>
        </pc:sldMkLst>
        <pc:spChg chg="mod">
          <ac:chgData name="Giorgia De Gioannis" userId="4476bdf5-1154-49d0-bfa6-9d3568f85681" providerId="ADAL" clId="{32EB2BA8-6419-4751-B614-B23B22627D45}" dt="2021-07-08T13:52:11.504" v="2791" actId="1076"/>
          <ac:spMkLst>
            <pc:docMk/>
            <pc:sldMk cId="1465428307" sldId="277"/>
            <ac:spMk id="2" creationId="{00000000-0000-0000-0000-000000000000}"/>
          </ac:spMkLst>
        </pc:spChg>
        <pc:spChg chg="add mod">
          <ac:chgData name="Giorgia De Gioannis" userId="4476bdf5-1154-49d0-bfa6-9d3568f85681" providerId="ADAL" clId="{32EB2BA8-6419-4751-B614-B23B22627D45}" dt="2021-07-08T13:54:30.048" v="2898" actId="1076"/>
          <ac:spMkLst>
            <pc:docMk/>
            <pc:sldMk cId="1465428307" sldId="277"/>
            <ac:spMk id="3" creationId="{82005CD3-A3BC-40BE-BA9A-96E7D3B9D336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6" creationId="{9AF657B6-103F-41E0-B896-637B531DD57E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7" creationId="{A30FAC85-C729-460D-8141-621A87E736AA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12" creationId="{156B8271-ABEC-4E22-8205-D9B9D1DC6925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13" creationId="{7739DE40-35D5-4CF5-AFD2-0DDC8E4CE7A6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15" creationId="{E0F49E30-4AC6-4919-A4C7-057AF8E7E47C}"/>
          </ac:spMkLst>
        </pc:spChg>
        <pc:spChg chg="mod">
          <ac:chgData name="Giorgia De Gioannis" userId="4476bdf5-1154-49d0-bfa6-9d3568f85681" providerId="ADAL" clId="{32EB2BA8-6419-4751-B614-B23B22627D45}" dt="2021-07-08T13:54:50.919" v="2901" actId="552"/>
          <ac:spMkLst>
            <pc:docMk/>
            <pc:sldMk cId="1465428307" sldId="277"/>
            <ac:spMk id="16" creationId="{749FC42A-04FD-43EC-A83D-238191F7DE68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18" creationId="{2CFED671-15ED-42BD-9AB1-CC89615D1B6B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19" creationId="{814EDCC3-0534-4A8A-88CB-671EAD1504ED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21" creationId="{B7A9B779-7E9B-4F06-82B5-9DD87246EBCC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22" creationId="{9B000583-13B7-4FAC-8E54-A5EED236C0D4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24" creationId="{E8B440BB-B1DF-4412-9119-FA80B5400AF8}"/>
          </ac:spMkLst>
        </pc:spChg>
        <pc:spChg chg="add mod">
          <ac:chgData name="Giorgia De Gioannis" userId="4476bdf5-1154-49d0-bfa6-9d3568f85681" providerId="ADAL" clId="{32EB2BA8-6419-4751-B614-B23B22627D45}" dt="2021-07-08T13:54:45.510" v="2900" actId="12788"/>
          <ac:spMkLst>
            <pc:docMk/>
            <pc:sldMk cId="1465428307" sldId="277"/>
            <ac:spMk id="25" creationId="{04788704-5EC0-42DB-AD3A-15CE29A9A8A3}"/>
          </ac:spMkLst>
        </pc:spChg>
        <pc:grpChg chg="mod ord">
          <ac:chgData name="Giorgia De Gioannis" userId="4476bdf5-1154-49d0-bfa6-9d3568f85681" providerId="ADAL" clId="{32EB2BA8-6419-4751-B614-B23B22627D45}" dt="2021-07-08T13:54:50.919" v="2901" actId="552"/>
          <ac:grpSpMkLst>
            <pc:docMk/>
            <pc:sldMk cId="1465428307" sldId="277"/>
            <ac:grpSpMk id="5" creationId="{092C0DE5-25B6-4271-9401-BDD66472B376}"/>
          </ac:grpSpMkLst>
        </pc:grpChg>
        <pc:grpChg chg="mod ord">
          <ac:chgData name="Giorgia De Gioannis" userId="4476bdf5-1154-49d0-bfa6-9d3568f85681" providerId="ADAL" clId="{32EB2BA8-6419-4751-B614-B23B22627D45}" dt="2021-07-08T13:54:50.919" v="2901" actId="552"/>
          <ac:grpSpMkLst>
            <pc:docMk/>
            <pc:sldMk cId="1465428307" sldId="277"/>
            <ac:grpSpMk id="11" creationId="{3A4F6088-E7FA-4F1E-A6F4-780E67C9CD16}"/>
          </ac:grpSpMkLst>
        </pc:grpChg>
        <pc:grpChg chg="mod ord">
          <ac:chgData name="Giorgia De Gioannis" userId="4476bdf5-1154-49d0-bfa6-9d3568f85681" providerId="ADAL" clId="{32EB2BA8-6419-4751-B614-B23B22627D45}" dt="2021-07-08T13:54:50.919" v="2901" actId="552"/>
          <ac:grpSpMkLst>
            <pc:docMk/>
            <pc:sldMk cId="1465428307" sldId="277"/>
            <ac:grpSpMk id="14" creationId="{C7FDE805-4CC5-4A04-83DA-4211CE87E88D}"/>
          </ac:grpSpMkLst>
        </pc:grpChg>
        <pc:grpChg chg="add mod">
          <ac:chgData name="Giorgia De Gioannis" userId="4476bdf5-1154-49d0-bfa6-9d3568f85681" providerId="ADAL" clId="{32EB2BA8-6419-4751-B614-B23B22627D45}" dt="2021-07-08T13:54:45.510" v="2900" actId="12788"/>
          <ac:grpSpMkLst>
            <pc:docMk/>
            <pc:sldMk cId="1465428307" sldId="277"/>
            <ac:grpSpMk id="17" creationId="{40C7FBA4-9998-4EBC-B062-0303D8D36F0E}"/>
          </ac:grpSpMkLst>
        </pc:grpChg>
        <pc:grpChg chg="add mod">
          <ac:chgData name="Giorgia De Gioannis" userId="4476bdf5-1154-49d0-bfa6-9d3568f85681" providerId="ADAL" clId="{32EB2BA8-6419-4751-B614-B23B22627D45}" dt="2021-07-08T13:54:45.510" v="2900" actId="12788"/>
          <ac:grpSpMkLst>
            <pc:docMk/>
            <pc:sldMk cId="1465428307" sldId="277"/>
            <ac:grpSpMk id="20" creationId="{9B99FFAA-B6E3-4D2C-B896-0181BD13E0D0}"/>
          </ac:grpSpMkLst>
        </pc:grpChg>
        <pc:grpChg chg="add mod">
          <ac:chgData name="Giorgia De Gioannis" userId="4476bdf5-1154-49d0-bfa6-9d3568f85681" providerId="ADAL" clId="{32EB2BA8-6419-4751-B614-B23B22627D45}" dt="2021-07-08T13:54:45.510" v="2900" actId="12788"/>
          <ac:grpSpMkLst>
            <pc:docMk/>
            <pc:sldMk cId="1465428307" sldId="277"/>
            <ac:grpSpMk id="23" creationId="{086F091B-C4CC-4F5A-B882-0214E904E334}"/>
          </ac:grpSpMkLst>
        </pc:grpChg>
      </pc:sldChg>
      <pc:sldMasterChg chg="modSldLayout">
        <pc:chgData name="Giorgia De Gioannis" userId="4476bdf5-1154-49d0-bfa6-9d3568f85681" providerId="ADAL" clId="{32EB2BA8-6419-4751-B614-B23B22627D45}" dt="2021-07-02T09:47:20.113" v="776" actId="478"/>
        <pc:sldMasterMkLst>
          <pc:docMk/>
          <pc:sldMasterMk cId="431107377" sldId="2147483659"/>
        </pc:sldMasterMkLst>
        <pc:sldLayoutChg chg="addSp delSp modSp mod">
          <pc:chgData name="Giorgia De Gioannis" userId="4476bdf5-1154-49d0-bfa6-9d3568f85681" providerId="ADAL" clId="{32EB2BA8-6419-4751-B614-B23B22627D45}" dt="2021-07-01T16:35:26.600" v="79" actId="1076"/>
          <pc:sldLayoutMkLst>
            <pc:docMk/>
            <pc:sldMasterMk cId="431107377" sldId="2147483659"/>
            <pc:sldLayoutMk cId="1004787335" sldId="2147483660"/>
          </pc:sldLayoutMkLst>
          <pc:picChg chg="del">
            <ac:chgData name="Giorgia De Gioannis" userId="4476bdf5-1154-49d0-bfa6-9d3568f85681" providerId="ADAL" clId="{32EB2BA8-6419-4751-B614-B23B22627D45}" dt="2021-07-01T16:35:20.404" v="76" actId="478"/>
            <ac:picMkLst>
              <pc:docMk/>
              <pc:sldMasterMk cId="431107377" sldId="2147483659"/>
              <pc:sldLayoutMk cId="1004787335" sldId="2147483660"/>
              <ac:picMk id="14" creationId="{2AF3A92A-1FCA-40D4-A490-FBAC57BA3593}"/>
            </ac:picMkLst>
          </pc:picChg>
          <pc:picChg chg="add mod">
            <ac:chgData name="Giorgia De Gioannis" userId="4476bdf5-1154-49d0-bfa6-9d3568f85681" providerId="ADAL" clId="{32EB2BA8-6419-4751-B614-B23B22627D45}" dt="2021-07-01T16:35:26.600" v="79" actId="1076"/>
            <ac:picMkLst>
              <pc:docMk/>
              <pc:sldMasterMk cId="431107377" sldId="2147483659"/>
              <pc:sldLayoutMk cId="1004787335" sldId="2147483660"/>
              <ac:picMk id="15" creationId="{B868CF13-EB5B-45BC-8041-45CD7E50B96E}"/>
            </ac:picMkLst>
          </pc:picChg>
        </pc:sldLayoutChg>
        <pc:sldLayoutChg chg="addSp delSp modSp mod">
          <pc:chgData name="Giorgia De Gioannis" userId="4476bdf5-1154-49d0-bfa6-9d3568f85681" providerId="ADAL" clId="{32EB2BA8-6419-4751-B614-B23B22627D45}" dt="2021-07-01T16:35:03.959" v="75" actId="14100"/>
          <pc:sldLayoutMkLst>
            <pc:docMk/>
            <pc:sldMasterMk cId="431107377" sldId="2147483659"/>
            <pc:sldLayoutMk cId="1615170953" sldId="2147483661"/>
          </pc:sldLayoutMkLst>
          <pc:spChg chg="del">
            <ac:chgData name="Giorgia De Gioannis" userId="4476bdf5-1154-49d0-bfa6-9d3568f85681" providerId="ADAL" clId="{32EB2BA8-6419-4751-B614-B23B22627D45}" dt="2021-07-01T16:34:59.045" v="72" actId="478"/>
            <ac:spMkLst>
              <pc:docMk/>
              <pc:sldMasterMk cId="431107377" sldId="2147483659"/>
              <pc:sldLayoutMk cId="1615170953" sldId="2147483661"/>
              <ac:spMk id="13" creationId="{D3CAD3A1-6D4C-428D-8856-67F50BAB0CE3}"/>
            </ac:spMkLst>
          </pc:spChg>
          <pc:picChg chg="add mod">
            <ac:chgData name="Giorgia De Gioannis" userId="4476bdf5-1154-49d0-bfa6-9d3568f85681" providerId="ADAL" clId="{32EB2BA8-6419-4751-B614-B23B22627D45}" dt="2021-07-01T16:35:03.959" v="75" actId="14100"/>
            <ac:picMkLst>
              <pc:docMk/>
              <pc:sldMasterMk cId="431107377" sldId="2147483659"/>
              <pc:sldLayoutMk cId="1615170953" sldId="2147483661"/>
              <ac:picMk id="11" creationId="{39E00A71-5B28-4B85-9970-AC5CA1F63668}"/>
            </ac:picMkLst>
          </pc:picChg>
        </pc:sldLayoutChg>
        <pc:sldLayoutChg chg="addSp delSp modSp mod">
          <pc:chgData name="Giorgia De Gioannis" userId="4476bdf5-1154-49d0-bfa6-9d3568f85681" providerId="ADAL" clId="{32EB2BA8-6419-4751-B614-B23B22627D45}" dt="2021-07-02T09:47:20.113" v="776" actId="478"/>
          <pc:sldLayoutMkLst>
            <pc:docMk/>
            <pc:sldMasterMk cId="431107377" sldId="2147483659"/>
            <pc:sldLayoutMk cId="3645141023" sldId="2147483663"/>
          </pc:sldLayoutMkLst>
          <pc:spChg chg="del">
            <ac:chgData name="Giorgia De Gioannis" userId="4476bdf5-1154-49d0-bfa6-9d3568f85681" providerId="ADAL" clId="{32EB2BA8-6419-4751-B614-B23B22627D45}" dt="2021-07-02T09:47:20.113" v="776" actId="478"/>
            <ac:spMkLst>
              <pc:docMk/>
              <pc:sldMasterMk cId="431107377" sldId="2147483659"/>
              <pc:sldLayoutMk cId="3645141023" sldId="2147483663"/>
              <ac:spMk id="14" creationId="{016B4D58-AD45-4521-A2AC-6A6C53894BC8}"/>
            </ac:spMkLst>
          </pc:spChg>
          <pc:picChg chg="add mod">
            <ac:chgData name="Giorgia De Gioannis" userId="4476bdf5-1154-49d0-bfa6-9d3568f85681" providerId="ADAL" clId="{32EB2BA8-6419-4751-B614-B23B22627D45}" dt="2021-07-02T09:47:17.739" v="775"/>
            <ac:picMkLst>
              <pc:docMk/>
              <pc:sldMasterMk cId="431107377" sldId="2147483659"/>
              <pc:sldLayoutMk cId="3645141023" sldId="2147483663"/>
              <ac:picMk id="15" creationId="{BB6A3862-DC35-4D54-A12C-526314806064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750B0-6660-4DD6-A8A9-2D1ADE2CECA0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CC85B60-C5E9-470F-91BD-2E127267C77A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Contesto normativo (internazionale, europeo, nazionale)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573B1-A575-444E-B332-A3387881EDC7}" type="parTrans" cxnId="{B965DA32-0841-43F2-B6A2-5610CDDA271E}">
      <dgm:prSet/>
      <dgm:spPr/>
      <dgm:t>
        <a:bodyPr/>
        <a:lstStyle/>
        <a:p>
          <a:endParaRPr lang="en-GB"/>
        </a:p>
      </dgm:t>
    </dgm:pt>
    <dgm:pt modelId="{2EE8F4F1-2D92-426E-B0AE-F3B1831A1F11}" type="sibTrans" cxnId="{B965DA32-0841-43F2-B6A2-5610CDDA271E}">
      <dgm:prSet/>
      <dgm:spPr/>
      <dgm:t>
        <a:bodyPr/>
        <a:lstStyle/>
        <a:p>
          <a:endParaRPr lang="en-GB"/>
        </a:p>
      </dgm:t>
    </dgm:pt>
    <dgm:pt modelId="{040F6749-04E7-4561-A53F-DC96AE24A5C5}">
      <dgm:prSet phldrT="[Testo]" custT="1"/>
      <dgm:spPr/>
      <dgm:t>
        <a:bodyPr/>
        <a:lstStyle/>
        <a:p>
          <a:r>
            <a:rPr lang="it-IT" sz="1800" b="1" dirty="0"/>
            <a:t>Reflui prodotti dalle imbarcazioni</a:t>
          </a:r>
          <a:endParaRPr lang="en-GB" sz="1800" b="1" dirty="0"/>
        </a:p>
      </dgm:t>
    </dgm:pt>
    <dgm:pt modelId="{9523F081-0C79-4803-839C-CF152EC7451E}" type="parTrans" cxnId="{D453C3BD-3448-48BF-B168-FC6561B6A3E4}">
      <dgm:prSet/>
      <dgm:spPr/>
      <dgm:t>
        <a:bodyPr/>
        <a:lstStyle/>
        <a:p>
          <a:endParaRPr lang="en-GB"/>
        </a:p>
      </dgm:t>
    </dgm:pt>
    <dgm:pt modelId="{19067F4D-0383-46D5-92AE-7402CEF09081}" type="sibTrans" cxnId="{D453C3BD-3448-48BF-B168-FC6561B6A3E4}">
      <dgm:prSet/>
      <dgm:spPr/>
      <dgm:t>
        <a:bodyPr/>
        <a:lstStyle/>
        <a:p>
          <a:endParaRPr lang="en-GB"/>
        </a:p>
      </dgm:t>
    </dgm:pt>
    <dgm:pt modelId="{E5557ED8-E24D-4137-BAC4-A95A4896732F}">
      <dgm:prSet phldrT="[Testo]" custT="1"/>
      <dgm:spPr/>
      <dgm:t>
        <a:bodyPr/>
        <a:lstStyle/>
        <a:p>
          <a:r>
            <a:rPr lang="it-IT" sz="1800" b="1" dirty="0"/>
            <a:t>Sversamenti accidentali nelle acque dei porti</a:t>
          </a:r>
          <a:endParaRPr lang="en-GB" sz="1800" b="1" dirty="0"/>
        </a:p>
      </dgm:t>
    </dgm:pt>
    <dgm:pt modelId="{C5C50FE2-7EC7-4D41-973F-C4A32B8202AD}" type="parTrans" cxnId="{E5B96121-C60F-4875-9169-0AB346DDB915}">
      <dgm:prSet/>
      <dgm:spPr/>
      <dgm:t>
        <a:bodyPr/>
        <a:lstStyle/>
        <a:p>
          <a:endParaRPr lang="en-GB"/>
        </a:p>
      </dgm:t>
    </dgm:pt>
    <dgm:pt modelId="{9C76F188-ACC8-4D1B-81A2-A216DFB0A0FE}" type="sibTrans" cxnId="{E5B96121-C60F-4875-9169-0AB346DDB915}">
      <dgm:prSet/>
      <dgm:spPr/>
      <dgm:t>
        <a:bodyPr/>
        <a:lstStyle/>
        <a:p>
          <a:endParaRPr lang="en-GB"/>
        </a:p>
      </dgm:t>
    </dgm:pt>
    <dgm:pt modelId="{54A1A225-069C-41F2-A3E5-57FBDA3B8DF3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 dello stato di fatto nei porti </a:t>
          </a:r>
          <a:r>
            <a:rPr lang="it-IT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GRRinPORT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70A68-4F3E-43A8-BB15-E8FAF7125818}" type="parTrans" cxnId="{D1AE7D5B-8DC3-45D5-BFAD-372E0E604D15}">
      <dgm:prSet/>
      <dgm:spPr/>
      <dgm:t>
        <a:bodyPr/>
        <a:lstStyle/>
        <a:p>
          <a:endParaRPr lang="en-GB"/>
        </a:p>
      </dgm:t>
    </dgm:pt>
    <dgm:pt modelId="{9CC85519-C68E-4D19-ADFE-F6C5DC6A6915}" type="sibTrans" cxnId="{D1AE7D5B-8DC3-45D5-BFAD-372E0E604D15}">
      <dgm:prSet/>
      <dgm:spPr/>
      <dgm:t>
        <a:bodyPr/>
        <a:lstStyle/>
        <a:p>
          <a:endParaRPr lang="en-GB"/>
        </a:p>
      </dgm:t>
    </dgm:pt>
    <dgm:pt modelId="{87B65EA9-7AD2-4F6F-9241-EF659D93E1ED}">
      <dgm:prSet phldrT="[Testo]" custT="1"/>
      <dgm:spPr/>
      <dgm:t>
        <a:bodyPr/>
        <a:lstStyle/>
        <a:p>
          <a:r>
            <a:rPr lang="it-IT" sz="1800" b="1" dirty="0"/>
            <a:t>Porto di Cagliari</a:t>
          </a:r>
          <a:endParaRPr lang="en-GB" sz="1800" b="1" dirty="0"/>
        </a:p>
      </dgm:t>
    </dgm:pt>
    <dgm:pt modelId="{56DC38B5-D2FC-4130-A0CB-280525CBC005}" type="parTrans" cxnId="{4E184662-57EB-485C-9157-154A1963C2E7}">
      <dgm:prSet/>
      <dgm:spPr/>
      <dgm:t>
        <a:bodyPr/>
        <a:lstStyle/>
        <a:p>
          <a:endParaRPr lang="en-GB"/>
        </a:p>
      </dgm:t>
    </dgm:pt>
    <dgm:pt modelId="{411797CA-56C1-444F-947E-6F344AB274C2}" type="sibTrans" cxnId="{4E184662-57EB-485C-9157-154A1963C2E7}">
      <dgm:prSet/>
      <dgm:spPr/>
      <dgm:t>
        <a:bodyPr/>
        <a:lstStyle/>
        <a:p>
          <a:endParaRPr lang="en-GB"/>
        </a:p>
      </dgm:t>
    </dgm:pt>
    <dgm:pt modelId="{04247A70-341B-4E5D-803E-57476A7892A1}">
      <dgm:prSet phldrT="[Testo]" custT="1"/>
      <dgm:spPr/>
      <dgm:t>
        <a:bodyPr/>
        <a:lstStyle/>
        <a:p>
          <a:r>
            <a:rPr lang="it-IT" sz="1800" b="1" dirty="0"/>
            <a:t>Porto di Livorno</a:t>
          </a:r>
          <a:endParaRPr lang="en-GB" sz="1800" b="1" dirty="0"/>
        </a:p>
      </dgm:t>
    </dgm:pt>
    <dgm:pt modelId="{DF1A3E4D-4AAB-4A96-900F-4D5AE0F8C6D5}" type="parTrans" cxnId="{AEBDBE41-DB81-4B5F-9612-6599FFE2E2BB}">
      <dgm:prSet/>
      <dgm:spPr/>
      <dgm:t>
        <a:bodyPr/>
        <a:lstStyle/>
        <a:p>
          <a:endParaRPr lang="en-GB"/>
        </a:p>
      </dgm:t>
    </dgm:pt>
    <dgm:pt modelId="{8B02BA3F-741D-4B07-BD49-8EFF6879D329}" type="sibTrans" cxnId="{AEBDBE41-DB81-4B5F-9612-6599FFE2E2BB}">
      <dgm:prSet/>
      <dgm:spPr/>
      <dgm:t>
        <a:bodyPr/>
        <a:lstStyle/>
        <a:p>
          <a:endParaRPr lang="en-GB"/>
        </a:p>
      </dgm:t>
    </dgm:pt>
    <dgm:pt modelId="{9CAE683D-A316-4A2F-B8F0-F5D8517C7F72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criticità e degli obiettivi strategici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D9A03-0F96-4A36-8F00-528B77955215}" type="parTrans" cxnId="{1DFEBBDF-2CDB-42FE-81A1-AB050FF14361}">
      <dgm:prSet/>
      <dgm:spPr/>
      <dgm:t>
        <a:bodyPr/>
        <a:lstStyle/>
        <a:p>
          <a:endParaRPr lang="en-GB"/>
        </a:p>
      </dgm:t>
    </dgm:pt>
    <dgm:pt modelId="{CFE44EF8-DBB3-4DCE-A533-8D4485C79146}" type="sibTrans" cxnId="{1DFEBBDF-2CDB-42FE-81A1-AB050FF14361}">
      <dgm:prSet/>
      <dgm:spPr/>
      <dgm:t>
        <a:bodyPr/>
        <a:lstStyle/>
        <a:p>
          <a:endParaRPr lang="en-GB"/>
        </a:p>
      </dgm:t>
    </dgm:pt>
    <dgm:pt modelId="{5BC0B7FE-D9EB-4638-B0D8-7FFA4F7A82C4}">
      <dgm:prSet phldrT="[Testo]" custT="1"/>
      <dgm:spPr/>
      <dgm:t>
        <a:bodyPr/>
        <a:lstStyle/>
        <a:p>
          <a:r>
            <a:rPr lang="it-IT" sz="1800" b="1" dirty="0"/>
            <a:t>Individuazione e descrizione delle criticità riscontrate</a:t>
          </a:r>
          <a:endParaRPr lang="en-GB" sz="1800" b="1" dirty="0"/>
        </a:p>
      </dgm:t>
    </dgm:pt>
    <dgm:pt modelId="{8F928C8B-BFDE-4A5C-9215-802B81177DDA}" type="parTrans" cxnId="{29861DEF-9DF8-4D09-8D8F-AF85CC11BE38}">
      <dgm:prSet/>
      <dgm:spPr/>
      <dgm:t>
        <a:bodyPr/>
        <a:lstStyle/>
        <a:p>
          <a:endParaRPr lang="en-GB"/>
        </a:p>
      </dgm:t>
    </dgm:pt>
    <dgm:pt modelId="{3F00C068-3AE8-4B78-9BC6-890ED80917B4}" type="sibTrans" cxnId="{29861DEF-9DF8-4D09-8D8F-AF85CC11BE38}">
      <dgm:prSet/>
      <dgm:spPr/>
      <dgm:t>
        <a:bodyPr/>
        <a:lstStyle/>
        <a:p>
          <a:endParaRPr lang="en-GB"/>
        </a:p>
      </dgm:t>
    </dgm:pt>
    <dgm:pt modelId="{4F3B47A4-8E6B-4D2C-8047-45E33A0CE4E1}">
      <dgm:prSet phldrT="[Testo]" custT="1"/>
      <dgm:spPr/>
      <dgm:t>
        <a:bodyPr/>
        <a:lstStyle/>
        <a:p>
          <a:r>
            <a:rPr lang="it-IT" sz="1800" b="1" dirty="0"/>
            <a:t>Porti di Ajaccio e di Bastia</a:t>
          </a:r>
          <a:endParaRPr lang="en-GB" sz="1800" b="1" dirty="0"/>
        </a:p>
      </dgm:t>
    </dgm:pt>
    <dgm:pt modelId="{624D8E16-C9DF-40A7-B170-E3E2C0F34856}" type="parTrans" cxnId="{A40D3376-3ED1-45C1-B1C1-041F180E5EE0}">
      <dgm:prSet/>
      <dgm:spPr/>
      <dgm:t>
        <a:bodyPr/>
        <a:lstStyle/>
        <a:p>
          <a:endParaRPr lang="en-GB"/>
        </a:p>
      </dgm:t>
    </dgm:pt>
    <dgm:pt modelId="{7E57DC40-3C6F-4484-A58F-C38BBFC48152}" type="sibTrans" cxnId="{A40D3376-3ED1-45C1-B1C1-041F180E5EE0}">
      <dgm:prSet/>
      <dgm:spPr/>
      <dgm:t>
        <a:bodyPr/>
        <a:lstStyle/>
        <a:p>
          <a:endParaRPr lang="en-GB"/>
        </a:p>
      </dgm:t>
    </dgm:pt>
    <dgm:pt modelId="{C182A823-F33E-4844-9568-48E77BAA0627}">
      <dgm:prSet phldrT="[Testo]"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Proposta di </a:t>
          </a:r>
          <a:r>
            <a:rPr lang="it-IT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macroazioni</a:t>
          </a:r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migliorative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07B20-2957-4FFD-B4F9-5D464226D87F}" type="parTrans" cxnId="{0170AA0D-12BA-478C-8F1D-E65F1882CA31}">
      <dgm:prSet/>
      <dgm:spPr/>
      <dgm:t>
        <a:bodyPr/>
        <a:lstStyle/>
        <a:p>
          <a:endParaRPr lang="en-GB"/>
        </a:p>
      </dgm:t>
    </dgm:pt>
    <dgm:pt modelId="{CC67909E-130B-44B6-BA00-41BC02F64534}" type="sibTrans" cxnId="{0170AA0D-12BA-478C-8F1D-E65F1882CA31}">
      <dgm:prSet/>
      <dgm:spPr/>
      <dgm:t>
        <a:bodyPr/>
        <a:lstStyle/>
        <a:p>
          <a:endParaRPr lang="en-GB"/>
        </a:p>
      </dgm:t>
    </dgm:pt>
    <dgm:pt modelId="{1462725F-FAD0-4569-8429-567BBD7C48FF}">
      <dgm:prSet phldrT="[Testo]" custT="1"/>
      <dgm:spPr/>
      <dgm:t>
        <a:bodyPr/>
        <a:lstStyle/>
        <a:p>
          <a:r>
            <a:rPr lang="it-IT" sz="1800" b="1" dirty="0"/>
            <a:t>Individuazione degli obiettivi strategici</a:t>
          </a:r>
          <a:endParaRPr lang="en-GB" sz="1800" b="1" dirty="0"/>
        </a:p>
      </dgm:t>
    </dgm:pt>
    <dgm:pt modelId="{B5BCEF35-EED3-4141-9946-5104C78B8944}" type="parTrans" cxnId="{06EA1A8C-EF3B-42C0-AB21-D48B2CCE0FC6}">
      <dgm:prSet/>
      <dgm:spPr/>
      <dgm:t>
        <a:bodyPr/>
        <a:lstStyle/>
        <a:p>
          <a:endParaRPr lang="en-GB"/>
        </a:p>
      </dgm:t>
    </dgm:pt>
    <dgm:pt modelId="{F686B7D2-7789-4FFA-9476-0D61C4FDEFE2}" type="sibTrans" cxnId="{06EA1A8C-EF3B-42C0-AB21-D48B2CCE0FC6}">
      <dgm:prSet/>
      <dgm:spPr/>
      <dgm:t>
        <a:bodyPr/>
        <a:lstStyle/>
        <a:p>
          <a:endParaRPr lang="en-GB"/>
        </a:p>
      </dgm:t>
    </dgm:pt>
    <dgm:pt modelId="{D4355E7F-3C08-4EBF-873A-F14E9CD1235C}">
      <dgm:prSet phldrT="[Testo]" custT="1"/>
      <dgm:spPr/>
      <dgm:t>
        <a:bodyPr/>
        <a:lstStyle/>
        <a:p>
          <a:r>
            <a:rPr lang="it-IT" sz="1800" b="1" dirty="0"/>
            <a:t>Scopo dell’azione</a:t>
          </a:r>
          <a:endParaRPr lang="en-GB" sz="1800" b="1" dirty="0"/>
        </a:p>
      </dgm:t>
    </dgm:pt>
    <dgm:pt modelId="{1C17EFAA-6C8A-4AD3-8A63-E857BCBCA7B1}" type="parTrans" cxnId="{2C8AD31C-2761-4C44-84BB-D885DF16B57B}">
      <dgm:prSet/>
      <dgm:spPr/>
      <dgm:t>
        <a:bodyPr/>
        <a:lstStyle/>
        <a:p>
          <a:endParaRPr lang="en-GB"/>
        </a:p>
      </dgm:t>
    </dgm:pt>
    <dgm:pt modelId="{2F3AD6A0-282A-4A2E-80B8-A2F7EDF20F5A}" type="sibTrans" cxnId="{2C8AD31C-2761-4C44-84BB-D885DF16B57B}">
      <dgm:prSet/>
      <dgm:spPr/>
      <dgm:t>
        <a:bodyPr/>
        <a:lstStyle/>
        <a:p>
          <a:endParaRPr lang="en-GB"/>
        </a:p>
      </dgm:t>
    </dgm:pt>
    <dgm:pt modelId="{797A9559-AF5D-416B-8FD3-0A0EF8FC5209}">
      <dgm:prSet phldrT="[Testo]" custT="1"/>
      <dgm:spPr/>
      <dgm:t>
        <a:bodyPr/>
        <a:lstStyle/>
        <a:p>
          <a:r>
            <a:rPr lang="it-IT" sz="1800" b="1" dirty="0"/>
            <a:t>Coerenza con SDG</a:t>
          </a:r>
          <a:endParaRPr lang="en-GB" sz="1800" b="1" dirty="0"/>
        </a:p>
      </dgm:t>
    </dgm:pt>
    <dgm:pt modelId="{30A148C3-E228-413F-AE97-9297DDACD7C4}" type="parTrans" cxnId="{6CB5DD83-DC54-44EA-AC5E-3595A5EA7491}">
      <dgm:prSet/>
      <dgm:spPr/>
      <dgm:t>
        <a:bodyPr/>
        <a:lstStyle/>
        <a:p>
          <a:endParaRPr lang="en-GB"/>
        </a:p>
      </dgm:t>
    </dgm:pt>
    <dgm:pt modelId="{218D03F2-1CDF-4A2E-8B2C-900724301E05}" type="sibTrans" cxnId="{6CB5DD83-DC54-44EA-AC5E-3595A5EA7491}">
      <dgm:prSet/>
      <dgm:spPr/>
      <dgm:t>
        <a:bodyPr/>
        <a:lstStyle/>
        <a:p>
          <a:endParaRPr lang="en-GB"/>
        </a:p>
      </dgm:t>
    </dgm:pt>
    <dgm:pt modelId="{D4BEC2CF-7B45-4483-850D-1EA349B25843}">
      <dgm:prSet phldrT="[Testo]" custT="1"/>
      <dgm:spPr/>
      <dgm:t>
        <a:bodyPr/>
        <a:lstStyle/>
        <a:p>
          <a:r>
            <a:rPr lang="it-IT" sz="1800" b="1" dirty="0"/>
            <a:t>Responsabili e tempi </a:t>
          </a:r>
          <a:endParaRPr lang="en-GB" sz="1800" b="1" dirty="0"/>
        </a:p>
      </dgm:t>
    </dgm:pt>
    <dgm:pt modelId="{51394AAC-86B9-4917-9C71-45F4F63E1AD1}" type="parTrans" cxnId="{6B0F049F-B8EC-4B3D-9ED1-24AF4D920E0B}">
      <dgm:prSet/>
      <dgm:spPr/>
      <dgm:t>
        <a:bodyPr/>
        <a:lstStyle/>
        <a:p>
          <a:endParaRPr lang="en-GB"/>
        </a:p>
      </dgm:t>
    </dgm:pt>
    <dgm:pt modelId="{7034A943-887C-4681-81D5-39FDFE9F48F1}" type="sibTrans" cxnId="{6B0F049F-B8EC-4B3D-9ED1-24AF4D920E0B}">
      <dgm:prSet/>
      <dgm:spPr/>
      <dgm:t>
        <a:bodyPr/>
        <a:lstStyle/>
        <a:p>
          <a:endParaRPr lang="en-GB"/>
        </a:p>
      </dgm:t>
    </dgm:pt>
    <dgm:pt modelId="{85808B64-EEE4-4E35-B4C0-9B6C535F1585}">
      <dgm:prSet phldrT="[Testo]" custT="1"/>
      <dgm:spPr/>
      <dgm:t>
        <a:bodyPr/>
        <a:lstStyle/>
        <a:p>
          <a:r>
            <a:rPr lang="it-IT" sz="1800" b="1" dirty="0"/>
            <a:t>Impatti e indicatori di valutazione</a:t>
          </a:r>
          <a:endParaRPr lang="en-GB" sz="1800" b="1" dirty="0"/>
        </a:p>
      </dgm:t>
    </dgm:pt>
    <dgm:pt modelId="{84A36955-0051-48AD-A774-8C87320FCC87}" type="parTrans" cxnId="{0B294968-60C3-4654-AE0E-7A2CA0FBE39E}">
      <dgm:prSet/>
      <dgm:spPr/>
      <dgm:t>
        <a:bodyPr/>
        <a:lstStyle/>
        <a:p>
          <a:endParaRPr lang="en-GB"/>
        </a:p>
      </dgm:t>
    </dgm:pt>
    <dgm:pt modelId="{664333EB-20A6-4683-951E-0F920A963DF2}" type="sibTrans" cxnId="{0B294968-60C3-4654-AE0E-7A2CA0FBE39E}">
      <dgm:prSet/>
      <dgm:spPr/>
      <dgm:t>
        <a:bodyPr/>
        <a:lstStyle/>
        <a:p>
          <a:endParaRPr lang="en-GB"/>
        </a:p>
      </dgm:t>
    </dgm:pt>
    <dgm:pt modelId="{F0038711-654E-485E-8E1C-D895EC4F4CDD}" type="pres">
      <dgm:prSet presAssocID="{B2B750B0-6660-4DD6-A8A9-2D1ADE2CECA0}" presName="Name0" presStyleCnt="0">
        <dgm:presLayoutVars>
          <dgm:dir/>
          <dgm:animLvl val="lvl"/>
          <dgm:resizeHandles val="exact"/>
        </dgm:presLayoutVars>
      </dgm:prSet>
      <dgm:spPr/>
    </dgm:pt>
    <dgm:pt modelId="{BF12D2DC-DC98-4D75-B5A3-2DF24EF7DF43}" type="pres">
      <dgm:prSet presAssocID="{B2B750B0-6660-4DD6-A8A9-2D1ADE2CECA0}" presName="tSp" presStyleCnt="0"/>
      <dgm:spPr/>
    </dgm:pt>
    <dgm:pt modelId="{2D4A56CD-203E-4F81-A16D-22D5649020E5}" type="pres">
      <dgm:prSet presAssocID="{B2B750B0-6660-4DD6-A8A9-2D1ADE2CECA0}" presName="bSp" presStyleCnt="0"/>
      <dgm:spPr/>
    </dgm:pt>
    <dgm:pt modelId="{5D35F8ED-84E4-43F3-BB22-C5CF72223CCB}" type="pres">
      <dgm:prSet presAssocID="{B2B750B0-6660-4DD6-A8A9-2D1ADE2CECA0}" presName="process" presStyleCnt="0"/>
      <dgm:spPr/>
    </dgm:pt>
    <dgm:pt modelId="{8D60F6D4-7F3E-4F2F-BD6C-46DF6B77A508}" type="pres">
      <dgm:prSet presAssocID="{4CC85B60-C5E9-470F-91BD-2E127267C77A}" presName="composite1" presStyleCnt="0"/>
      <dgm:spPr/>
    </dgm:pt>
    <dgm:pt modelId="{D48C59F5-6FD1-4A9F-9640-D6AE3630D0F6}" type="pres">
      <dgm:prSet presAssocID="{4CC85B60-C5E9-470F-91BD-2E127267C77A}" presName="dummyNode1" presStyleLbl="node1" presStyleIdx="0" presStyleCnt="4"/>
      <dgm:spPr/>
    </dgm:pt>
    <dgm:pt modelId="{731C62B4-6949-4A98-A758-4DDC681D317B}" type="pres">
      <dgm:prSet presAssocID="{4CC85B60-C5E9-470F-91BD-2E127267C77A}" presName="childNode1" presStyleLbl="bgAcc1" presStyleIdx="0" presStyleCnt="4" custScaleX="127684" custScaleY="158886" custLinFactNeighborX="-412" custLinFactNeighborY="13721">
        <dgm:presLayoutVars>
          <dgm:bulletEnabled val="1"/>
        </dgm:presLayoutVars>
      </dgm:prSet>
      <dgm:spPr/>
    </dgm:pt>
    <dgm:pt modelId="{20DECE21-7A07-44AD-9DEA-6465C9D61F82}" type="pres">
      <dgm:prSet presAssocID="{4CC85B60-C5E9-470F-91BD-2E127267C77A}" presName="childNode1tx" presStyleLbl="bgAcc1" presStyleIdx="0" presStyleCnt="4">
        <dgm:presLayoutVars>
          <dgm:bulletEnabled val="1"/>
        </dgm:presLayoutVars>
      </dgm:prSet>
      <dgm:spPr/>
    </dgm:pt>
    <dgm:pt modelId="{89A3142A-E069-40DF-8EFD-E567118C634C}" type="pres">
      <dgm:prSet presAssocID="{4CC85B60-C5E9-470F-91BD-2E127267C77A}" presName="parentNode1" presStyleLbl="node1" presStyleIdx="0" presStyleCnt="4" custScaleY="220456" custLinFactNeighborX="-5477" custLinFactNeighborY="89911">
        <dgm:presLayoutVars>
          <dgm:chMax val="1"/>
          <dgm:bulletEnabled val="1"/>
        </dgm:presLayoutVars>
      </dgm:prSet>
      <dgm:spPr/>
    </dgm:pt>
    <dgm:pt modelId="{8AA4A7CF-3F38-4BB2-B7D4-283F5EC7341A}" type="pres">
      <dgm:prSet presAssocID="{4CC85B60-C5E9-470F-91BD-2E127267C77A}" presName="connSite1" presStyleCnt="0"/>
      <dgm:spPr/>
    </dgm:pt>
    <dgm:pt modelId="{9374BFEE-BF8B-44E3-9E18-B02F82D987D6}" type="pres">
      <dgm:prSet presAssocID="{2EE8F4F1-2D92-426E-B0AE-F3B1831A1F11}" presName="Name9" presStyleLbl="sibTrans2D1" presStyleIdx="0" presStyleCnt="3" custAng="260767" custLinFactNeighborX="11390" custLinFactNeighborY="2576"/>
      <dgm:spPr/>
    </dgm:pt>
    <dgm:pt modelId="{7F2AA58A-7A62-4A4C-A42C-27C82CA73713}" type="pres">
      <dgm:prSet presAssocID="{54A1A225-069C-41F2-A3E5-57FBDA3B8DF3}" presName="composite2" presStyleCnt="0"/>
      <dgm:spPr/>
    </dgm:pt>
    <dgm:pt modelId="{C597A3B7-A735-4139-82AE-A21EB6F47FF7}" type="pres">
      <dgm:prSet presAssocID="{54A1A225-069C-41F2-A3E5-57FBDA3B8DF3}" presName="dummyNode2" presStyleLbl="node1" presStyleIdx="0" presStyleCnt="4"/>
      <dgm:spPr/>
    </dgm:pt>
    <dgm:pt modelId="{581CADF3-F414-452A-B6A1-878BA6BCB43C}" type="pres">
      <dgm:prSet presAssocID="{54A1A225-069C-41F2-A3E5-57FBDA3B8DF3}" presName="childNode2" presStyleLbl="bgAcc1" presStyleIdx="1" presStyleCnt="4" custScaleX="120089" custScaleY="159738" custLinFactNeighborX="-344" custLinFactNeighborY="1400">
        <dgm:presLayoutVars>
          <dgm:bulletEnabled val="1"/>
        </dgm:presLayoutVars>
      </dgm:prSet>
      <dgm:spPr/>
    </dgm:pt>
    <dgm:pt modelId="{2B8F73AE-5371-4B0B-9DC1-B7690AB66E1A}" type="pres">
      <dgm:prSet presAssocID="{54A1A225-069C-41F2-A3E5-57FBDA3B8DF3}" presName="childNode2tx" presStyleLbl="bgAcc1" presStyleIdx="1" presStyleCnt="4">
        <dgm:presLayoutVars>
          <dgm:bulletEnabled val="1"/>
        </dgm:presLayoutVars>
      </dgm:prSet>
      <dgm:spPr/>
    </dgm:pt>
    <dgm:pt modelId="{B19A2544-5BD5-442F-9884-0693C5882337}" type="pres">
      <dgm:prSet presAssocID="{54A1A225-069C-41F2-A3E5-57FBDA3B8DF3}" presName="parentNode2" presStyleLbl="node1" presStyleIdx="1" presStyleCnt="4" custScaleY="146054" custLinFactNeighborX="6183" custLinFactNeighborY="-79633">
        <dgm:presLayoutVars>
          <dgm:chMax val="0"/>
          <dgm:bulletEnabled val="1"/>
        </dgm:presLayoutVars>
      </dgm:prSet>
      <dgm:spPr/>
    </dgm:pt>
    <dgm:pt modelId="{B040CEE4-D95B-427E-BF41-BB2289FD7EC2}" type="pres">
      <dgm:prSet presAssocID="{54A1A225-069C-41F2-A3E5-57FBDA3B8DF3}" presName="connSite2" presStyleCnt="0"/>
      <dgm:spPr/>
    </dgm:pt>
    <dgm:pt modelId="{0DDC0F29-8EF5-469A-8FFB-76E1DDBA982F}" type="pres">
      <dgm:prSet presAssocID="{9CC85519-C68E-4D19-ADFE-F6C5DC6A6915}" presName="Name18" presStyleLbl="sibTrans2D1" presStyleIdx="1" presStyleCnt="3" custAng="21149202" custLinFactNeighborX="-8582" custLinFactNeighborY="-491"/>
      <dgm:spPr/>
    </dgm:pt>
    <dgm:pt modelId="{00BE84FE-359B-4A10-8635-DC894DD6E6B7}" type="pres">
      <dgm:prSet presAssocID="{9CAE683D-A316-4A2F-B8F0-F5D8517C7F72}" presName="composite1" presStyleCnt="0"/>
      <dgm:spPr/>
    </dgm:pt>
    <dgm:pt modelId="{44F4A03A-F9EA-4AB9-8A75-E4F00037BD84}" type="pres">
      <dgm:prSet presAssocID="{9CAE683D-A316-4A2F-B8F0-F5D8517C7F72}" presName="dummyNode1" presStyleLbl="node1" presStyleIdx="1" presStyleCnt="4"/>
      <dgm:spPr/>
    </dgm:pt>
    <dgm:pt modelId="{03A2ECDE-5177-4A4A-B691-606154EFA878}" type="pres">
      <dgm:prSet presAssocID="{9CAE683D-A316-4A2F-B8F0-F5D8517C7F72}" presName="childNode1" presStyleLbl="bgAcc1" presStyleIdx="2" presStyleCnt="4" custScaleX="124576" custScaleY="162273">
        <dgm:presLayoutVars>
          <dgm:bulletEnabled val="1"/>
        </dgm:presLayoutVars>
      </dgm:prSet>
      <dgm:spPr/>
    </dgm:pt>
    <dgm:pt modelId="{5852AE9F-31D5-4BC7-8ACA-4B689DEA6C0B}" type="pres">
      <dgm:prSet presAssocID="{9CAE683D-A316-4A2F-B8F0-F5D8517C7F72}" presName="childNode1tx" presStyleLbl="bgAcc1" presStyleIdx="2" presStyleCnt="4">
        <dgm:presLayoutVars>
          <dgm:bulletEnabled val="1"/>
        </dgm:presLayoutVars>
      </dgm:prSet>
      <dgm:spPr/>
    </dgm:pt>
    <dgm:pt modelId="{B59D3F79-8027-4108-8C2D-FB627858F691}" type="pres">
      <dgm:prSet presAssocID="{9CAE683D-A316-4A2F-B8F0-F5D8517C7F72}" presName="parentNode1" presStyleLbl="node1" presStyleIdx="2" presStyleCnt="4" custScaleY="147826" custLinFactNeighborX="619" custLinFactNeighborY="96886">
        <dgm:presLayoutVars>
          <dgm:chMax val="1"/>
          <dgm:bulletEnabled val="1"/>
        </dgm:presLayoutVars>
      </dgm:prSet>
      <dgm:spPr/>
    </dgm:pt>
    <dgm:pt modelId="{12C86A2D-B346-4071-A65D-9D45FF9D9B72}" type="pres">
      <dgm:prSet presAssocID="{9CAE683D-A316-4A2F-B8F0-F5D8517C7F72}" presName="connSite1" presStyleCnt="0"/>
      <dgm:spPr/>
    </dgm:pt>
    <dgm:pt modelId="{B30C27EF-A194-4854-9FCE-7F86A73B6233}" type="pres">
      <dgm:prSet presAssocID="{CFE44EF8-DBB3-4DCE-A533-8D4485C79146}" presName="Name9" presStyleLbl="sibTrans2D1" presStyleIdx="2" presStyleCnt="3" custAng="383156" custLinFactNeighborX="10760" custLinFactNeighborY="3270"/>
      <dgm:spPr/>
    </dgm:pt>
    <dgm:pt modelId="{FD4B869C-0E8B-40EF-B936-93BB997E698E}" type="pres">
      <dgm:prSet presAssocID="{C182A823-F33E-4844-9568-48E77BAA0627}" presName="composite2" presStyleCnt="0"/>
      <dgm:spPr/>
    </dgm:pt>
    <dgm:pt modelId="{3397E659-9433-46A8-81A3-21D1F1451D15}" type="pres">
      <dgm:prSet presAssocID="{C182A823-F33E-4844-9568-48E77BAA0627}" presName="dummyNode2" presStyleLbl="node1" presStyleIdx="2" presStyleCnt="4"/>
      <dgm:spPr/>
    </dgm:pt>
    <dgm:pt modelId="{79B252DF-C2C6-4FA4-A333-1BED05D400CF}" type="pres">
      <dgm:prSet presAssocID="{C182A823-F33E-4844-9568-48E77BAA0627}" presName="childNode2" presStyleLbl="bgAcc1" presStyleIdx="3" presStyleCnt="4" custScaleX="138063" custScaleY="165360">
        <dgm:presLayoutVars>
          <dgm:bulletEnabled val="1"/>
        </dgm:presLayoutVars>
      </dgm:prSet>
      <dgm:spPr/>
    </dgm:pt>
    <dgm:pt modelId="{1C131229-B1C9-49F3-829F-F38F8EB06101}" type="pres">
      <dgm:prSet presAssocID="{C182A823-F33E-4844-9568-48E77BAA0627}" presName="childNode2tx" presStyleLbl="bgAcc1" presStyleIdx="3" presStyleCnt="4">
        <dgm:presLayoutVars>
          <dgm:bulletEnabled val="1"/>
        </dgm:presLayoutVars>
      </dgm:prSet>
      <dgm:spPr/>
    </dgm:pt>
    <dgm:pt modelId="{A3E0B26E-0BB6-4C23-84D7-E810ACAAEB60}" type="pres">
      <dgm:prSet presAssocID="{C182A823-F33E-4844-9568-48E77BAA0627}" presName="parentNode2" presStyleLbl="node1" presStyleIdx="3" presStyleCnt="4" custScaleY="123611" custLinFactNeighborX="-6573" custLinFactNeighborY="-75627">
        <dgm:presLayoutVars>
          <dgm:chMax val="0"/>
          <dgm:bulletEnabled val="1"/>
        </dgm:presLayoutVars>
      </dgm:prSet>
      <dgm:spPr/>
    </dgm:pt>
    <dgm:pt modelId="{20BE1D83-D66D-49D3-AB98-AFB2A1C28BD1}" type="pres">
      <dgm:prSet presAssocID="{C182A823-F33E-4844-9568-48E77BAA0627}" presName="connSite2" presStyleCnt="0"/>
      <dgm:spPr/>
    </dgm:pt>
  </dgm:ptLst>
  <dgm:cxnLst>
    <dgm:cxn modelId="{BC8AD801-6999-4E24-B30C-5A4D3B3C0646}" type="presOf" srcId="{85808B64-EEE4-4E35-B4C0-9B6C535F1585}" destId="{79B252DF-C2C6-4FA4-A333-1BED05D400CF}" srcOrd="0" destOrd="3" presId="urn:microsoft.com/office/officeart/2005/8/layout/hProcess4"/>
    <dgm:cxn modelId="{24025B09-44FD-4062-AA80-AA8B9B9F105F}" type="presOf" srcId="{E5557ED8-E24D-4137-BAC4-A95A4896732F}" destId="{731C62B4-6949-4A98-A758-4DDC681D317B}" srcOrd="0" destOrd="1" presId="urn:microsoft.com/office/officeart/2005/8/layout/hProcess4"/>
    <dgm:cxn modelId="{B6256D0A-F0F9-4D8B-B9AC-C25D1EFA0B78}" type="presOf" srcId="{87B65EA9-7AD2-4F6F-9241-EF659D93E1ED}" destId="{581CADF3-F414-452A-B6A1-878BA6BCB43C}" srcOrd="0" destOrd="0" presId="urn:microsoft.com/office/officeart/2005/8/layout/hProcess4"/>
    <dgm:cxn modelId="{0170AA0D-12BA-478C-8F1D-E65F1882CA31}" srcId="{B2B750B0-6660-4DD6-A8A9-2D1ADE2CECA0}" destId="{C182A823-F33E-4844-9568-48E77BAA0627}" srcOrd="3" destOrd="0" parTransId="{73607B20-2957-4FFD-B4F9-5D464226D87F}" sibTransId="{CC67909E-130B-44B6-BA00-41BC02F64534}"/>
    <dgm:cxn modelId="{DB184F0E-7212-42AB-B9D8-1D2F87663BB1}" type="presOf" srcId="{D4355E7F-3C08-4EBF-873A-F14E9CD1235C}" destId="{1C131229-B1C9-49F3-829F-F38F8EB06101}" srcOrd="1" destOrd="0" presId="urn:microsoft.com/office/officeart/2005/8/layout/hProcess4"/>
    <dgm:cxn modelId="{DD30E01A-0336-4D09-9CBD-361111CC9122}" type="presOf" srcId="{54A1A225-069C-41F2-A3E5-57FBDA3B8DF3}" destId="{B19A2544-5BD5-442F-9884-0693C5882337}" srcOrd="0" destOrd="0" presId="urn:microsoft.com/office/officeart/2005/8/layout/hProcess4"/>
    <dgm:cxn modelId="{2C8AD31C-2761-4C44-84BB-D885DF16B57B}" srcId="{C182A823-F33E-4844-9568-48E77BAA0627}" destId="{D4355E7F-3C08-4EBF-873A-F14E9CD1235C}" srcOrd="0" destOrd="0" parTransId="{1C17EFAA-6C8A-4AD3-8A63-E857BCBCA7B1}" sibTransId="{2F3AD6A0-282A-4A2E-80B8-A2F7EDF20F5A}"/>
    <dgm:cxn modelId="{E5B96121-C60F-4875-9169-0AB346DDB915}" srcId="{4CC85B60-C5E9-470F-91BD-2E127267C77A}" destId="{E5557ED8-E24D-4137-BAC4-A95A4896732F}" srcOrd="1" destOrd="0" parTransId="{C5C50FE2-7EC7-4D41-973F-C4A32B8202AD}" sibTransId="{9C76F188-ACC8-4D1B-81A2-A216DFB0A0FE}"/>
    <dgm:cxn modelId="{1C16A922-DF8D-4FE4-916D-C2A1996E3758}" type="presOf" srcId="{CFE44EF8-DBB3-4DCE-A533-8D4485C79146}" destId="{B30C27EF-A194-4854-9FCE-7F86A73B6233}" srcOrd="0" destOrd="0" presId="urn:microsoft.com/office/officeart/2005/8/layout/hProcess4"/>
    <dgm:cxn modelId="{B965DA32-0841-43F2-B6A2-5610CDDA271E}" srcId="{B2B750B0-6660-4DD6-A8A9-2D1ADE2CECA0}" destId="{4CC85B60-C5E9-470F-91BD-2E127267C77A}" srcOrd="0" destOrd="0" parTransId="{E22573B1-A575-444E-B332-A3387881EDC7}" sibTransId="{2EE8F4F1-2D92-426E-B0AE-F3B1831A1F11}"/>
    <dgm:cxn modelId="{E4355B36-8020-4005-9C91-C1495DC99952}" type="presOf" srcId="{85808B64-EEE4-4E35-B4C0-9B6C535F1585}" destId="{1C131229-B1C9-49F3-829F-F38F8EB06101}" srcOrd="1" destOrd="3" presId="urn:microsoft.com/office/officeart/2005/8/layout/hProcess4"/>
    <dgm:cxn modelId="{961C693E-3CE6-45CD-975D-5F4D28AA6232}" type="presOf" srcId="{87B65EA9-7AD2-4F6F-9241-EF659D93E1ED}" destId="{2B8F73AE-5371-4B0B-9DC1-B7690AB66E1A}" srcOrd="1" destOrd="0" presId="urn:microsoft.com/office/officeart/2005/8/layout/hProcess4"/>
    <dgm:cxn modelId="{D1AE7D5B-8DC3-45D5-BFAD-372E0E604D15}" srcId="{B2B750B0-6660-4DD6-A8A9-2D1ADE2CECA0}" destId="{54A1A225-069C-41F2-A3E5-57FBDA3B8DF3}" srcOrd="1" destOrd="0" parTransId="{15570A68-4F3E-43A8-BB15-E8FAF7125818}" sibTransId="{9CC85519-C68E-4D19-ADFE-F6C5DC6A6915}"/>
    <dgm:cxn modelId="{AEBDBE41-DB81-4B5F-9612-6599FFE2E2BB}" srcId="{54A1A225-069C-41F2-A3E5-57FBDA3B8DF3}" destId="{04247A70-341B-4E5D-803E-57476A7892A1}" srcOrd="1" destOrd="0" parTransId="{DF1A3E4D-4AAB-4A96-900F-4D5AE0F8C6D5}" sibTransId="{8B02BA3F-741D-4B07-BD49-8EFF6879D329}"/>
    <dgm:cxn modelId="{4E184662-57EB-485C-9157-154A1963C2E7}" srcId="{54A1A225-069C-41F2-A3E5-57FBDA3B8DF3}" destId="{87B65EA9-7AD2-4F6F-9241-EF659D93E1ED}" srcOrd="0" destOrd="0" parTransId="{56DC38B5-D2FC-4130-A0CB-280525CBC005}" sibTransId="{411797CA-56C1-444F-947E-6F344AB274C2}"/>
    <dgm:cxn modelId="{14CDE762-FFCF-40A5-84BE-6573ACB2712E}" type="presOf" srcId="{797A9559-AF5D-416B-8FD3-0A0EF8FC5209}" destId="{1C131229-B1C9-49F3-829F-F38F8EB06101}" srcOrd="1" destOrd="1" presId="urn:microsoft.com/office/officeart/2005/8/layout/hProcess4"/>
    <dgm:cxn modelId="{0B294968-60C3-4654-AE0E-7A2CA0FBE39E}" srcId="{C182A823-F33E-4844-9568-48E77BAA0627}" destId="{85808B64-EEE4-4E35-B4C0-9B6C535F1585}" srcOrd="3" destOrd="0" parTransId="{84A36955-0051-48AD-A774-8C87320FCC87}" sibTransId="{664333EB-20A6-4683-951E-0F920A963DF2}"/>
    <dgm:cxn modelId="{B173BB69-5FE4-42A5-BF9A-C229EDD4F0DF}" type="presOf" srcId="{04247A70-341B-4E5D-803E-57476A7892A1}" destId="{2B8F73AE-5371-4B0B-9DC1-B7690AB66E1A}" srcOrd="1" destOrd="1" presId="urn:microsoft.com/office/officeart/2005/8/layout/hProcess4"/>
    <dgm:cxn modelId="{0FF2D34D-943E-4B56-BFF1-D1A1B6B5ADA9}" type="presOf" srcId="{B2B750B0-6660-4DD6-A8A9-2D1ADE2CECA0}" destId="{F0038711-654E-485E-8E1C-D895EC4F4CDD}" srcOrd="0" destOrd="0" presId="urn:microsoft.com/office/officeart/2005/8/layout/hProcess4"/>
    <dgm:cxn modelId="{A9722A74-F7FC-478C-9723-25FE1E31D66E}" type="presOf" srcId="{5BC0B7FE-D9EB-4638-B0D8-7FFA4F7A82C4}" destId="{03A2ECDE-5177-4A4A-B691-606154EFA878}" srcOrd="0" destOrd="0" presId="urn:microsoft.com/office/officeart/2005/8/layout/hProcess4"/>
    <dgm:cxn modelId="{49B7B055-314E-432D-829D-A1193A960FB3}" type="presOf" srcId="{E5557ED8-E24D-4137-BAC4-A95A4896732F}" destId="{20DECE21-7A07-44AD-9DEA-6465C9D61F82}" srcOrd="1" destOrd="1" presId="urn:microsoft.com/office/officeart/2005/8/layout/hProcess4"/>
    <dgm:cxn modelId="{A40D3376-3ED1-45C1-B1C1-041F180E5EE0}" srcId="{54A1A225-069C-41F2-A3E5-57FBDA3B8DF3}" destId="{4F3B47A4-8E6B-4D2C-8047-45E33A0CE4E1}" srcOrd="2" destOrd="0" parTransId="{624D8E16-C9DF-40A7-B170-E3E2C0F34856}" sibTransId="{7E57DC40-3C6F-4484-A58F-C38BBFC48152}"/>
    <dgm:cxn modelId="{6CB5DD83-DC54-44EA-AC5E-3595A5EA7491}" srcId="{C182A823-F33E-4844-9568-48E77BAA0627}" destId="{797A9559-AF5D-416B-8FD3-0A0EF8FC5209}" srcOrd="1" destOrd="0" parTransId="{30A148C3-E228-413F-AE97-9297DDACD7C4}" sibTransId="{218D03F2-1CDF-4A2E-8B2C-900724301E05}"/>
    <dgm:cxn modelId="{B2E74A85-C563-4E9A-A189-A73081E42556}" type="presOf" srcId="{D4BEC2CF-7B45-4483-850D-1EA349B25843}" destId="{1C131229-B1C9-49F3-829F-F38F8EB06101}" srcOrd="1" destOrd="2" presId="urn:microsoft.com/office/officeart/2005/8/layout/hProcess4"/>
    <dgm:cxn modelId="{06EA1A8C-EF3B-42C0-AB21-D48B2CCE0FC6}" srcId="{9CAE683D-A316-4A2F-B8F0-F5D8517C7F72}" destId="{1462725F-FAD0-4569-8429-567BBD7C48FF}" srcOrd="1" destOrd="0" parTransId="{B5BCEF35-EED3-4141-9946-5104C78B8944}" sibTransId="{F686B7D2-7789-4FFA-9476-0D61C4FDEFE2}"/>
    <dgm:cxn modelId="{ED7ED590-3136-42E7-B283-228CE51C9684}" type="presOf" srcId="{4CC85B60-C5E9-470F-91BD-2E127267C77A}" destId="{89A3142A-E069-40DF-8EFD-E567118C634C}" srcOrd="0" destOrd="0" presId="urn:microsoft.com/office/officeart/2005/8/layout/hProcess4"/>
    <dgm:cxn modelId="{273E0792-D3A2-4523-811B-7A09D71423CD}" type="presOf" srcId="{4F3B47A4-8E6B-4D2C-8047-45E33A0CE4E1}" destId="{2B8F73AE-5371-4B0B-9DC1-B7690AB66E1A}" srcOrd="1" destOrd="2" presId="urn:microsoft.com/office/officeart/2005/8/layout/hProcess4"/>
    <dgm:cxn modelId="{A99A4D99-F3C3-4451-BF26-1F2BB21E10EA}" type="presOf" srcId="{C182A823-F33E-4844-9568-48E77BAA0627}" destId="{A3E0B26E-0BB6-4C23-84D7-E810ACAAEB60}" srcOrd="0" destOrd="0" presId="urn:microsoft.com/office/officeart/2005/8/layout/hProcess4"/>
    <dgm:cxn modelId="{12EB7199-47D2-4F38-92D2-148D2F2C5582}" type="presOf" srcId="{1462725F-FAD0-4569-8429-567BBD7C48FF}" destId="{5852AE9F-31D5-4BC7-8ACA-4B689DEA6C0B}" srcOrd="1" destOrd="1" presId="urn:microsoft.com/office/officeart/2005/8/layout/hProcess4"/>
    <dgm:cxn modelId="{6B0F049F-B8EC-4B3D-9ED1-24AF4D920E0B}" srcId="{C182A823-F33E-4844-9568-48E77BAA0627}" destId="{D4BEC2CF-7B45-4483-850D-1EA349B25843}" srcOrd="2" destOrd="0" parTransId="{51394AAC-86B9-4917-9C71-45F4F63E1AD1}" sibTransId="{7034A943-887C-4681-81D5-39FDFE9F48F1}"/>
    <dgm:cxn modelId="{B63157A0-5B73-46C6-B827-45FF1A06D76C}" type="presOf" srcId="{9CAE683D-A316-4A2F-B8F0-F5D8517C7F72}" destId="{B59D3F79-8027-4108-8C2D-FB627858F691}" srcOrd="0" destOrd="0" presId="urn:microsoft.com/office/officeart/2005/8/layout/hProcess4"/>
    <dgm:cxn modelId="{DF7084AB-7821-4C0A-AF1E-574E51DEFCBA}" type="presOf" srcId="{D4355E7F-3C08-4EBF-873A-F14E9CD1235C}" destId="{79B252DF-C2C6-4FA4-A333-1BED05D400CF}" srcOrd="0" destOrd="0" presId="urn:microsoft.com/office/officeart/2005/8/layout/hProcess4"/>
    <dgm:cxn modelId="{73C599B1-19C1-4355-878C-712450466EC0}" type="presOf" srcId="{D4BEC2CF-7B45-4483-850D-1EA349B25843}" destId="{79B252DF-C2C6-4FA4-A333-1BED05D400CF}" srcOrd="0" destOrd="2" presId="urn:microsoft.com/office/officeart/2005/8/layout/hProcess4"/>
    <dgm:cxn modelId="{D453C3BD-3448-48BF-B168-FC6561B6A3E4}" srcId="{4CC85B60-C5E9-470F-91BD-2E127267C77A}" destId="{040F6749-04E7-4561-A53F-DC96AE24A5C5}" srcOrd="0" destOrd="0" parTransId="{9523F081-0C79-4803-839C-CF152EC7451E}" sibTransId="{19067F4D-0383-46D5-92AE-7402CEF09081}"/>
    <dgm:cxn modelId="{C90439BE-F5E3-40B4-A7D2-FB3D1F1507FE}" type="presOf" srcId="{9CC85519-C68E-4D19-ADFE-F6C5DC6A6915}" destId="{0DDC0F29-8EF5-469A-8FFB-76E1DDBA982F}" srcOrd="0" destOrd="0" presId="urn:microsoft.com/office/officeart/2005/8/layout/hProcess4"/>
    <dgm:cxn modelId="{2CC25FC9-EB9D-443B-A59F-A4CA89B7B0F6}" type="presOf" srcId="{1462725F-FAD0-4569-8429-567BBD7C48FF}" destId="{03A2ECDE-5177-4A4A-B691-606154EFA878}" srcOrd="0" destOrd="1" presId="urn:microsoft.com/office/officeart/2005/8/layout/hProcess4"/>
    <dgm:cxn modelId="{2B35BFCF-05F6-43CF-B556-36AE4522C241}" type="presOf" srcId="{5BC0B7FE-D9EB-4638-B0D8-7FFA4F7A82C4}" destId="{5852AE9F-31D5-4BC7-8ACA-4B689DEA6C0B}" srcOrd="1" destOrd="0" presId="urn:microsoft.com/office/officeart/2005/8/layout/hProcess4"/>
    <dgm:cxn modelId="{B29B53D0-97EC-4BC7-ABD4-87D5E15DD924}" type="presOf" srcId="{04247A70-341B-4E5D-803E-57476A7892A1}" destId="{581CADF3-F414-452A-B6A1-878BA6BCB43C}" srcOrd="0" destOrd="1" presId="urn:microsoft.com/office/officeart/2005/8/layout/hProcess4"/>
    <dgm:cxn modelId="{1DFEBBDF-2CDB-42FE-81A1-AB050FF14361}" srcId="{B2B750B0-6660-4DD6-A8A9-2D1ADE2CECA0}" destId="{9CAE683D-A316-4A2F-B8F0-F5D8517C7F72}" srcOrd="2" destOrd="0" parTransId="{545D9A03-0F96-4A36-8F00-528B77955215}" sibTransId="{CFE44EF8-DBB3-4DCE-A533-8D4485C79146}"/>
    <dgm:cxn modelId="{EB3641E2-7093-40FC-B665-69AAA981A261}" type="presOf" srcId="{040F6749-04E7-4561-A53F-DC96AE24A5C5}" destId="{731C62B4-6949-4A98-A758-4DDC681D317B}" srcOrd="0" destOrd="0" presId="urn:microsoft.com/office/officeart/2005/8/layout/hProcess4"/>
    <dgm:cxn modelId="{E98DCBE6-880D-4FE1-B7CE-5AB4595711E1}" type="presOf" srcId="{4F3B47A4-8E6B-4D2C-8047-45E33A0CE4E1}" destId="{581CADF3-F414-452A-B6A1-878BA6BCB43C}" srcOrd="0" destOrd="2" presId="urn:microsoft.com/office/officeart/2005/8/layout/hProcess4"/>
    <dgm:cxn modelId="{29861DEF-9DF8-4D09-8D8F-AF85CC11BE38}" srcId="{9CAE683D-A316-4A2F-B8F0-F5D8517C7F72}" destId="{5BC0B7FE-D9EB-4638-B0D8-7FFA4F7A82C4}" srcOrd="0" destOrd="0" parTransId="{8F928C8B-BFDE-4A5C-9215-802B81177DDA}" sibTransId="{3F00C068-3AE8-4B78-9BC6-890ED80917B4}"/>
    <dgm:cxn modelId="{77B9AEF1-0127-4D72-BA98-5F200A010445}" type="presOf" srcId="{797A9559-AF5D-416B-8FD3-0A0EF8FC5209}" destId="{79B252DF-C2C6-4FA4-A333-1BED05D400CF}" srcOrd="0" destOrd="1" presId="urn:microsoft.com/office/officeart/2005/8/layout/hProcess4"/>
    <dgm:cxn modelId="{F245F6F4-D36B-4B42-9FED-642563AA0FDE}" type="presOf" srcId="{040F6749-04E7-4561-A53F-DC96AE24A5C5}" destId="{20DECE21-7A07-44AD-9DEA-6465C9D61F82}" srcOrd="1" destOrd="0" presId="urn:microsoft.com/office/officeart/2005/8/layout/hProcess4"/>
    <dgm:cxn modelId="{BF0410FD-0DD4-46B9-8F8F-FB77751CCD16}" type="presOf" srcId="{2EE8F4F1-2D92-426E-B0AE-F3B1831A1F11}" destId="{9374BFEE-BF8B-44E3-9E18-B02F82D987D6}" srcOrd="0" destOrd="0" presId="urn:microsoft.com/office/officeart/2005/8/layout/hProcess4"/>
    <dgm:cxn modelId="{361B10E9-B9CC-432E-A5EB-7FC0E256918B}" type="presParOf" srcId="{F0038711-654E-485E-8E1C-D895EC4F4CDD}" destId="{BF12D2DC-DC98-4D75-B5A3-2DF24EF7DF43}" srcOrd="0" destOrd="0" presId="urn:microsoft.com/office/officeart/2005/8/layout/hProcess4"/>
    <dgm:cxn modelId="{1128377E-F385-4E53-ABA9-274AEF830246}" type="presParOf" srcId="{F0038711-654E-485E-8E1C-D895EC4F4CDD}" destId="{2D4A56CD-203E-4F81-A16D-22D5649020E5}" srcOrd="1" destOrd="0" presId="urn:microsoft.com/office/officeart/2005/8/layout/hProcess4"/>
    <dgm:cxn modelId="{B7FE3282-AE31-4BA6-8DE2-D4B7D0960E58}" type="presParOf" srcId="{F0038711-654E-485E-8E1C-D895EC4F4CDD}" destId="{5D35F8ED-84E4-43F3-BB22-C5CF72223CCB}" srcOrd="2" destOrd="0" presId="urn:microsoft.com/office/officeart/2005/8/layout/hProcess4"/>
    <dgm:cxn modelId="{DA47CAFB-52DD-437E-ADBF-EC193B66CBDD}" type="presParOf" srcId="{5D35F8ED-84E4-43F3-BB22-C5CF72223CCB}" destId="{8D60F6D4-7F3E-4F2F-BD6C-46DF6B77A508}" srcOrd="0" destOrd="0" presId="urn:microsoft.com/office/officeart/2005/8/layout/hProcess4"/>
    <dgm:cxn modelId="{8878665C-F586-4A7A-A427-64E212325684}" type="presParOf" srcId="{8D60F6D4-7F3E-4F2F-BD6C-46DF6B77A508}" destId="{D48C59F5-6FD1-4A9F-9640-D6AE3630D0F6}" srcOrd="0" destOrd="0" presId="urn:microsoft.com/office/officeart/2005/8/layout/hProcess4"/>
    <dgm:cxn modelId="{31513B4C-B51C-4287-9413-517403120845}" type="presParOf" srcId="{8D60F6D4-7F3E-4F2F-BD6C-46DF6B77A508}" destId="{731C62B4-6949-4A98-A758-4DDC681D317B}" srcOrd="1" destOrd="0" presId="urn:microsoft.com/office/officeart/2005/8/layout/hProcess4"/>
    <dgm:cxn modelId="{B3B9BCC3-A3D9-4130-A978-A73E325A9CB5}" type="presParOf" srcId="{8D60F6D4-7F3E-4F2F-BD6C-46DF6B77A508}" destId="{20DECE21-7A07-44AD-9DEA-6465C9D61F82}" srcOrd="2" destOrd="0" presId="urn:microsoft.com/office/officeart/2005/8/layout/hProcess4"/>
    <dgm:cxn modelId="{6D987F26-AE66-477B-BC36-05348E85682D}" type="presParOf" srcId="{8D60F6D4-7F3E-4F2F-BD6C-46DF6B77A508}" destId="{89A3142A-E069-40DF-8EFD-E567118C634C}" srcOrd="3" destOrd="0" presId="urn:microsoft.com/office/officeart/2005/8/layout/hProcess4"/>
    <dgm:cxn modelId="{6391F44D-F321-4CA7-91B4-6D8B8CA0F65D}" type="presParOf" srcId="{8D60F6D4-7F3E-4F2F-BD6C-46DF6B77A508}" destId="{8AA4A7CF-3F38-4BB2-B7D4-283F5EC7341A}" srcOrd="4" destOrd="0" presId="urn:microsoft.com/office/officeart/2005/8/layout/hProcess4"/>
    <dgm:cxn modelId="{A7C56CE3-010E-4D44-BDAB-8350DFC5B8E5}" type="presParOf" srcId="{5D35F8ED-84E4-43F3-BB22-C5CF72223CCB}" destId="{9374BFEE-BF8B-44E3-9E18-B02F82D987D6}" srcOrd="1" destOrd="0" presId="urn:microsoft.com/office/officeart/2005/8/layout/hProcess4"/>
    <dgm:cxn modelId="{FB4E7DB1-C3A5-4831-A0D5-D4ABC8B7C3F3}" type="presParOf" srcId="{5D35F8ED-84E4-43F3-BB22-C5CF72223CCB}" destId="{7F2AA58A-7A62-4A4C-A42C-27C82CA73713}" srcOrd="2" destOrd="0" presId="urn:microsoft.com/office/officeart/2005/8/layout/hProcess4"/>
    <dgm:cxn modelId="{1F7601DB-E71B-45E3-BEE5-A9618F1415CC}" type="presParOf" srcId="{7F2AA58A-7A62-4A4C-A42C-27C82CA73713}" destId="{C597A3B7-A735-4139-82AE-A21EB6F47FF7}" srcOrd="0" destOrd="0" presId="urn:microsoft.com/office/officeart/2005/8/layout/hProcess4"/>
    <dgm:cxn modelId="{E6432EDA-157E-4B3B-BBF2-0C5205307C91}" type="presParOf" srcId="{7F2AA58A-7A62-4A4C-A42C-27C82CA73713}" destId="{581CADF3-F414-452A-B6A1-878BA6BCB43C}" srcOrd="1" destOrd="0" presId="urn:microsoft.com/office/officeart/2005/8/layout/hProcess4"/>
    <dgm:cxn modelId="{12827736-2A3E-45E6-97F5-CF17DF019C29}" type="presParOf" srcId="{7F2AA58A-7A62-4A4C-A42C-27C82CA73713}" destId="{2B8F73AE-5371-4B0B-9DC1-B7690AB66E1A}" srcOrd="2" destOrd="0" presId="urn:microsoft.com/office/officeart/2005/8/layout/hProcess4"/>
    <dgm:cxn modelId="{479B91D7-46AB-43E0-9DD8-FC2F17EEDDF4}" type="presParOf" srcId="{7F2AA58A-7A62-4A4C-A42C-27C82CA73713}" destId="{B19A2544-5BD5-442F-9884-0693C5882337}" srcOrd="3" destOrd="0" presId="urn:microsoft.com/office/officeart/2005/8/layout/hProcess4"/>
    <dgm:cxn modelId="{79506FC5-0782-47B5-AB09-1AE481E42CE8}" type="presParOf" srcId="{7F2AA58A-7A62-4A4C-A42C-27C82CA73713}" destId="{B040CEE4-D95B-427E-BF41-BB2289FD7EC2}" srcOrd="4" destOrd="0" presId="urn:microsoft.com/office/officeart/2005/8/layout/hProcess4"/>
    <dgm:cxn modelId="{215C563B-0258-494D-96EA-32D28E7686B2}" type="presParOf" srcId="{5D35F8ED-84E4-43F3-BB22-C5CF72223CCB}" destId="{0DDC0F29-8EF5-469A-8FFB-76E1DDBA982F}" srcOrd="3" destOrd="0" presId="urn:microsoft.com/office/officeart/2005/8/layout/hProcess4"/>
    <dgm:cxn modelId="{E66D95F0-C068-41FE-8C8B-2F521A075899}" type="presParOf" srcId="{5D35F8ED-84E4-43F3-BB22-C5CF72223CCB}" destId="{00BE84FE-359B-4A10-8635-DC894DD6E6B7}" srcOrd="4" destOrd="0" presId="urn:microsoft.com/office/officeart/2005/8/layout/hProcess4"/>
    <dgm:cxn modelId="{5D3A3013-2104-454F-B5F8-C08C6D64CF61}" type="presParOf" srcId="{00BE84FE-359B-4A10-8635-DC894DD6E6B7}" destId="{44F4A03A-F9EA-4AB9-8A75-E4F00037BD84}" srcOrd="0" destOrd="0" presId="urn:microsoft.com/office/officeart/2005/8/layout/hProcess4"/>
    <dgm:cxn modelId="{F5157D49-89ED-4F65-A004-89F19069FFD5}" type="presParOf" srcId="{00BE84FE-359B-4A10-8635-DC894DD6E6B7}" destId="{03A2ECDE-5177-4A4A-B691-606154EFA878}" srcOrd="1" destOrd="0" presId="urn:microsoft.com/office/officeart/2005/8/layout/hProcess4"/>
    <dgm:cxn modelId="{F12CFE49-3069-4959-9B89-F8050D74A7B7}" type="presParOf" srcId="{00BE84FE-359B-4A10-8635-DC894DD6E6B7}" destId="{5852AE9F-31D5-4BC7-8ACA-4B689DEA6C0B}" srcOrd="2" destOrd="0" presId="urn:microsoft.com/office/officeart/2005/8/layout/hProcess4"/>
    <dgm:cxn modelId="{5BEBECAF-BF31-4685-9629-B3E8159F9E66}" type="presParOf" srcId="{00BE84FE-359B-4A10-8635-DC894DD6E6B7}" destId="{B59D3F79-8027-4108-8C2D-FB627858F691}" srcOrd="3" destOrd="0" presId="urn:microsoft.com/office/officeart/2005/8/layout/hProcess4"/>
    <dgm:cxn modelId="{FE0E6CAB-B8DF-40BC-8609-4DF6FADE9E76}" type="presParOf" srcId="{00BE84FE-359B-4A10-8635-DC894DD6E6B7}" destId="{12C86A2D-B346-4071-A65D-9D45FF9D9B72}" srcOrd="4" destOrd="0" presId="urn:microsoft.com/office/officeart/2005/8/layout/hProcess4"/>
    <dgm:cxn modelId="{8B00F66E-6885-41BC-B9FC-2AB8207B79FE}" type="presParOf" srcId="{5D35F8ED-84E4-43F3-BB22-C5CF72223CCB}" destId="{B30C27EF-A194-4854-9FCE-7F86A73B6233}" srcOrd="5" destOrd="0" presId="urn:microsoft.com/office/officeart/2005/8/layout/hProcess4"/>
    <dgm:cxn modelId="{C8FBD970-2C0B-463A-9E0F-B5994574C27A}" type="presParOf" srcId="{5D35F8ED-84E4-43F3-BB22-C5CF72223CCB}" destId="{FD4B869C-0E8B-40EF-B936-93BB997E698E}" srcOrd="6" destOrd="0" presId="urn:microsoft.com/office/officeart/2005/8/layout/hProcess4"/>
    <dgm:cxn modelId="{9D1DEA73-98FB-485F-9932-4651170B826D}" type="presParOf" srcId="{FD4B869C-0E8B-40EF-B936-93BB997E698E}" destId="{3397E659-9433-46A8-81A3-21D1F1451D15}" srcOrd="0" destOrd="0" presId="urn:microsoft.com/office/officeart/2005/8/layout/hProcess4"/>
    <dgm:cxn modelId="{BEA9EB84-6186-40AB-B087-E71C8AB97CFE}" type="presParOf" srcId="{FD4B869C-0E8B-40EF-B936-93BB997E698E}" destId="{79B252DF-C2C6-4FA4-A333-1BED05D400CF}" srcOrd="1" destOrd="0" presId="urn:microsoft.com/office/officeart/2005/8/layout/hProcess4"/>
    <dgm:cxn modelId="{B0F2A2EC-7BCA-4038-B3ED-642E32D16EBF}" type="presParOf" srcId="{FD4B869C-0E8B-40EF-B936-93BB997E698E}" destId="{1C131229-B1C9-49F3-829F-F38F8EB06101}" srcOrd="2" destOrd="0" presId="urn:microsoft.com/office/officeart/2005/8/layout/hProcess4"/>
    <dgm:cxn modelId="{3C060CC0-A874-4150-8517-5FC0F3FCBD9E}" type="presParOf" srcId="{FD4B869C-0E8B-40EF-B936-93BB997E698E}" destId="{A3E0B26E-0BB6-4C23-84D7-E810ACAAEB60}" srcOrd="3" destOrd="0" presId="urn:microsoft.com/office/officeart/2005/8/layout/hProcess4"/>
    <dgm:cxn modelId="{DA15F543-1091-4335-AA1D-9EEADA2BF500}" type="presParOf" srcId="{FD4B869C-0E8B-40EF-B936-93BB997E698E}" destId="{20BE1D83-D66D-49D3-AB98-AFB2A1C28BD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O.S. 4 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400A43EB-1CAB-4579-99F3-62F3D168A02E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Adottare sistemi di prevenzione degli impatti ambientali causati dai </a:t>
          </a:r>
          <a:r>
            <a:rPr lang="it-IT" sz="1800" b="1" kern="1200" dirty="0" err="1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microsversamenti</a:t>
          </a: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di idrocarburi nelle acque portuali</a:t>
          </a:r>
        </a:p>
      </dgm:t>
    </dgm:pt>
    <dgm:pt modelId="{F9792C1E-6A26-4D85-910C-49E5DE59A298}" type="parTrans" cxnId="{AD3F5D2B-6DA7-40E9-88AB-F7DCE2A81C7E}">
      <dgm:prSet/>
      <dgm:spPr/>
      <dgm:t>
        <a:bodyPr/>
        <a:lstStyle/>
        <a:p>
          <a:endParaRPr lang="it-IT"/>
        </a:p>
      </dgm:t>
    </dgm:pt>
    <dgm:pt modelId="{433FBB0E-819D-4373-8B08-115400EF79C0}" type="sibTrans" cxnId="{AD3F5D2B-6DA7-40E9-88AB-F7DCE2A81C7E}">
      <dgm:prSet/>
      <dgm:spPr/>
      <dgm:t>
        <a:bodyPr/>
        <a:lstStyle/>
        <a:p>
          <a:endParaRPr lang="it-IT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AD3F5D2B-6DA7-40E9-88AB-F7DCE2A81C7E}" srcId="{26BAF3F9-F476-43F3-8EA4-BA9CB72329E4}" destId="{400A43EB-1CAB-4579-99F3-62F3D168A02E}" srcOrd="0" destOrd="0" parTransId="{F9792C1E-6A26-4D85-910C-49E5DE59A298}" sibTransId="{433FBB0E-819D-4373-8B08-115400EF79C0}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F1657CED-5F6A-48D8-8C68-324DBF9326B0}" type="presOf" srcId="{400A43EB-1CAB-4579-99F3-62F3D168A02E}" destId="{34CE190A-2FDC-4416-8058-D884C93D2721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FB7BB1-CBB8-4461-BB98-11559ED270BE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2EB5CF1-78A2-4161-9682-A75D50BC60A5}">
      <dgm:prSet phldrT="[Testo]" custT="1"/>
      <dgm:spPr/>
      <dgm:t>
        <a:bodyPr/>
        <a:lstStyle/>
        <a:p>
          <a:r>
            <a: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4.1</a:t>
          </a:r>
          <a:r>
            <a:rPr lang="it-IT" sz="1900" dirty="0"/>
            <a:t> Promuovere studi idrodinamici nelle acque dei porti</a:t>
          </a:r>
          <a:endParaRPr lang="en-GB" sz="1900" dirty="0"/>
        </a:p>
      </dgm:t>
    </dgm:pt>
    <dgm:pt modelId="{509B779C-3171-43C7-8A64-CDCAA551B4F3}" type="parTrans" cxnId="{6F3BD2D4-F17C-4D30-BD74-A80943794B76}">
      <dgm:prSet/>
      <dgm:spPr/>
      <dgm:t>
        <a:bodyPr/>
        <a:lstStyle/>
        <a:p>
          <a:endParaRPr lang="en-GB"/>
        </a:p>
      </dgm:t>
    </dgm:pt>
    <dgm:pt modelId="{E3978D3E-219A-41DD-9C64-D5E6253E86DC}" type="sibTrans" cxnId="{6F3BD2D4-F17C-4D30-BD74-A80943794B76}">
      <dgm:prSet/>
      <dgm:spPr/>
      <dgm:t>
        <a:bodyPr/>
        <a:lstStyle/>
        <a:p>
          <a:endParaRPr lang="en-GB"/>
        </a:p>
      </dgm:t>
    </dgm:pt>
    <dgm:pt modelId="{6C035F40-2354-49B4-A755-3CEEDD7D031F}">
      <dgm:prSet phldrT="[Testo]"/>
      <dgm:spPr/>
      <dgm:t>
        <a:bodyPr anchor="ctr" anchorCtr="0"/>
        <a:lstStyle/>
        <a:p>
          <a:r>
            <a:rPr lang="it-IT" dirty="0"/>
            <a:t>L'ottenimento delle informazioni relative alla idrodinamica nei porti consentirebbe di conoscere le zone di “naturale” accumulo dei </a:t>
          </a:r>
          <a:r>
            <a:rPr lang="it-IT" dirty="0" err="1"/>
            <a:t>microsversamenti</a:t>
          </a:r>
          <a:r>
            <a:rPr lang="it-IT" dirty="0"/>
            <a:t> di acque contaminate da idrocarburi dove posizionare i sistemi di assorbimento permanenti per il controllo degli impatti</a:t>
          </a:r>
          <a:endParaRPr lang="en-GB" dirty="0"/>
        </a:p>
      </dgm:t>
    </dgm:pt>
    <dgm:pt modelId="{45B8F85E-7F68-41D0-A7C8-D5CBAD371BF2}" type="parTrans" cxnId="{2E1C4378-3BC9-482A-91BE-39B17C29D333}">
      <dgm:prSet/>
      <dgm:spPr/>
      <dgm:t>
        <a:bodyPr/>
        <a:lstStyle/>
        <a:p>
          <a:endParaRPr lang="en-GB"/>
        </a:p>
      </dgm:t>
    </dgm:pt>
    <dgm:pt modelId="{1840BAAB-1BCD-46E0-A4EE-81F2A64BC23E}" type="sibTrans" cxnId="{2E1C4378-3BC9-482A-91BE-39B17C29D333}">
      <dgm:prSet/>
      <dgm:spPr/>
      <dgm:t>
        <a:bodyPr/>
        <a:lstStyle/>
        <a:p>
          <a:endParaRPr lang="en-GB"/>
        </a:p>
      </dgm:t>
    </dgm:pt>
    <dgm:pt modelId="{05FA3CCD-656C-4DD0-AD9A-09D044C7F9A2}">
      <dgm:prSet phldrT="[Testo]" custT="1"/>
      <dgm:spPr/>
      <dgm:t>
        <a:bodyPr/>
        <a:lstStyle/>
        <a:p>
          <a:r>
            <a: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4.2</a:t>
          </a:r>
        </a:p>
        <a:p>
          <a:r>
            <a:rPr lang="it-IT" sz="1900" dirty="0"/>
            <a:t>Controllo degli impatti derivanti dai </a:t>
          </a:r>
          <a:r>
            <a:rPr lang="it-IT" sz="1900" dirty="0" err="1"/>
            <a:t>microsversamenti</a:t>
          </a:r>
          <a:r>
            <a:rPr lang="it-IT" sz="1900" dirty="0"/>
            <a:t> di acque contaminate da idrocarburi</a:t>
          </a:r>
          <a:endParaRPr lang="en-GB" sz="1900" dirty="0"/>
        </a:p>
      </dgm:t>
    </dgm:pt>
    <dgm:pt modelId="{AD8C5D03-754D-490B-9F9D-EA6FC1387FF1}" type="parTrans" cxnId="{719AE0B4-595B-4C7F-8EAE-B058CD483DE9}">
      <dgm:prSet/>
      <dgm:spPr/>
      <dgm:t>
        <a:bodyPr/>
        <a:lstStyle/>
        <a:p>
          <a:endParaRPr lang="en-GB"/>
        </a:p>
      </dgm:t>
    </dgm:pt>
    <dgm:pt modelId="{25D43B0A-9DA5-49BE-95B6-6C0211541BA0}" type="sibTrans" cxnId="{719AE0B4-595B-4C7F-8EAE-B058CD483DE9}">
      <dgm:prSet/>
      <dgm:spPr/>
      <dgm:t>
        <a:bodyPr/>
        <a:lstStyle/>
        <a:p>
          <a:endParaRPr lang="en-GB"/>
        </a:p>
      </dgm:t>
    </dgm:pt>
    <dgm:pt modelId="{46E43CA1-1367-489C-9DF2-AEDD7980D395}">
      <dgm:prSet phldrT="[Testo]"/>
      <dgm:spPr/>
      <dgm:t>
        <a:bodyPr anchor="ctr" anchorCtr="0"/>
        <a:lstStyle/>
        <a:p>
          <a:r>
            <a:rPr lang="it-IT" dirty="0"/>
            <a:t>Ridurre l’impatto provocato dalle piccole perdite di idrocarburi legate alle normali operazioni delle imbarcazioni nei porti, es. rifornimento</a:t>
          </a:r>
          <a:endParaRPr lang="en-GB" dirty="0"/>
        </a:p>
      </dgm:t>
    </dgm:pt>
    <dgm:pt modelId="{EECDF9F1-7670-4CE7-8B7A-1A0838C6CEE9}" type="parTrans" cxnId="{26DA51AF-AF09-464D-9E57-215565C8E9DC}">
      <dgm:prSet/>
      <dgm:spPr/>
      <dgm:t>
        <a:bodyPr/>
        <a:lstStyle/>
        <a:p>
          <a:endParaRPr lang="en-GB"/>
        </a:p>
      </dgm:t>
    </dgm:pt>
    <dgm:pt modelId="{45964A9E-35F2-48A9-97C4-BFC46A74F325}" type="sibTrans" cxnId="{26DA51AF-AF09-464D-9E57-215565C8E9DC}">
      <dgm:prSet/>
      <dgm:spPr/>
      <dgm:t>
        <a:bodyPr/>
        <a:lstStyle/>
        <a:p>
          <a:endParaRPr lang="en-GB"/>
        </a:p>
      </dgm:t>
    </dgm:pt>
    <dgm:pt modelId="{098EDDAA-032C-4E5E-9B7B-5C9DBC947E88}">
      <dgm:prSet phldrT="[Testo]"/>
      <dgm:spPr/>
      <dgm:t>
        <a:bodyPr anchor="ctr" anchorCtr="0"/>
        <a:lstStyle/>
        <a:p>
          <a:r>
            <a:rPr lang="en-GB" b="1" dirty="0" err="1"/>
            <a:t>Responsabili</a:t>
          </a:r>
          <a:r>
            <a:rPr lang="en-GB" b="1" dirty="0"/>
            <a:t> </a:t>
          </a:r>
          <a:r>
            <a:rPr lang="en-GB" b="1" dirty="0" err="1"/>
            <a:t>dell’azione</a:t>
          </a:r>
          <a:r>
            <a:rPr lang="en-GB" b="1" dirty="0"/>
            <a:t> </a:t>
          </a:r>
          <a:r>
            <a:rPr lang="en-GB" b="0" dirty="0">
              <a:sym typeface="Wingdings" panose="05000000000000000000" pitchFamily="2" charset="2"/>
            </a:rPr>
            <a:t> </a:t>
          </a:r>
          <a:r>
            <a:rPr lang="it-IT" b="0" dirty="0"/>
            <a:t>Autorità portuali</a:t>
          </a:r>
          <a:endParaRPr lang="en-GB" b="0" dirty="0"/>
        </a:p>
      </dgm:t>
    </dgm:pt>
    <dgm:pt modelId="{F972EAE7-D54A-4698-B2D8-3573E079E7E8}" type="parTrans" cxnId="{358DECF8-5118-4671-A56B-D1BB4914737C}">
      <dgm:prSet/>
      <dgm:spPr/>
      <dgm:t>
        <a:bodyPr/>
        <a:lstStyle/>
        <a:p>
          <a:endParaRPr lang="en-GB"/>
        </a:p>
      </dgm:t>
    </dgm:pt>
    <dgm:pt modelId="{83CFCFCD-7DB9-4523-BB65-E5B5FD59F8AD}" type="sibTrans" cxnId="{358DECF8-5118-4671-A56B-D1BB4914737C}">
      <dgm:prSet/>
      <dgm:spPr/>
      <dgm:t>
        <a:bodyPr/>
        <a:lstStyle/>
        <a:p>
          <a:endParaRPr lang="en-GB"/>
        </a:p>
      </dgm:t>
    </dgm:pt>
    <dgm:pt modelId="{D14B022B-B261-48A8-8D28-067997B27A58}">
      <dgm:prSet phldrT="[Testo]"/>
      <dgm:spPr/>
      <dgm:t>
        <a:bodyPr anchor="ctr" anchorCtr="0"/>
        <a:lstStyle/>
        <a:p>
          <a:r>
            <a:rPr lang="en-GB" b="1" dirty="0" err="1"/>
            <a:t>Responsabili</a:t>
          </a:r>
          <a:r>
            <a:rPr lang="en-GB" b="1" dirty="0"/>
            <a:t> </a:t>
          </a:r>
          <a:r>
            <a:rPr lang="en-GB" b="1" dirty="0" err="1"/>
            <a:t>dell’azione</a:t>
          </a:r>
          <a:r>
            <a:rPr lang="en-GB" b="1" dirty="0"/>
            <a:t> </a:t>
          </a:r>
          <a:r>
            <a:rPr lang="en-GB" b="0" dirty="0">
              <a:sym typeface="Wingdings" panose="05000000000000000000" pitchFamily="2" charset="2"/>
            </a:rPr>
            <a:t> </a:t>
          </a:r>
          <a:r>
            <a:rPr lang="it-IT" b="0" dirty="0"/>
            <a:t>Gestori delle marine, Autorità portuali</a:t>
          </a:r>
          <a:endParaRPr lang="en-GB" dirty="0"/>
        </a:p>
      </dgm:t>
    </dgm:pt>
    <dgm:pt modelId="{49209ECB-2322-4E29-8FD1-8F8D58BFA93E}" type="parTrans" cxnId="{332C522E-3CE0-430C-BD29-F6E936BAEABB}">
      <dgm:prSet/>
      <dgm:spPr/>
      <dgm:t>
        <a:bodyPr/>
        <a:lstStyle/>
        <a:p>
          <a:endParaRPr lang="en-GB"/>
        </a:p>
      </dgm:t>
    </dgm:pt>
    <dgm:pt modelId="{CE4BD48D-D326-49A7-A827-93C095944116}" type="sibTrans" cxnId="{332C522E-3CE0-430C-BD29-F6E936BAEABB}">
      <dgm:prSet/>
      <dgm:spPr/>
      <dgm:t>
        <a:bodyPr/>
        <a:lstStyle/>
        <a:p>
          <a:endParaRPr lang="en-GB"/>
        </a:p>
      </dgm:t>
    </dgm:pt>
    <dgm:pt modelId="{403EB91A-5DD0-4DCD-A6E0-4C1771847734}" type="pres">
      <dgm:prSet presAssocID="{32FB7BB1-CBB8-4461-BB98-11559ED270BE}" presName="Name0" presStyleCnt="0">
        <dgm:presLayoutVars>
          <dgm:dir/>
          <dgm:animLvl val="lvl"/>
          <dgm:resizeHandles/>
        </dgm:presLayoutVars>
      </dgm:prSet>
      <dgm:spPr/>
    </dgm:pt>
    <dgm:pt modelId="{A4CAF8B4-8297-471D-AEB6-ADFC89783FF3}" type="pres">
      <dgm:prSet presAssocID="{12EB5CF1-78A2-4161-9682-A75D50BC60A5}" presName="linNode" presStyleCnt="0"/>
      <dgm:spPr/>
    </dgm:pt>
    <dgm:pt modelId="{CAB7BC1E-BB91-4474-8274-9E698E378070}" type="pres">
      <dgm:prSet presAssocID="{12EB5CF1-78A2-4161-9682-A75D50BC60A5}" presName="parentShp" presStyleLbl="node1" presStyleIdx="0" presStyleCnt="2" custScaleX="68582">
        <dgm:presLayoutVars>
          <dgm:bulletEnabled val="1"/>
        </dgm:presLayoutVars>
      </dgm:prSet>
      <dgm:spPr/>
    </dgm:pt>
    <dgm:pt modelId="{D89C1F76-227B-49A3-AE89-21E37FE51156}" type="pres">
      <dgm:prSet presAssocID="{12EB5CF1-78A2-4161-9682-A75D50BC60A5}" presName="childShp" presStyleLbl="bgAccFollowNode1" presStyleIdx="0" presStyleCnt="2" custScaleX="134903">
        <dgm:presLayoutVars>
          <dgm:bulletEnabled val="1"/>
        </dgm:presLayoutVars>
      </dgm:prSet>
      <dgm:spPr/>
    </dgm:pt>
    <dgm:pt modelId="{0EC8B3CB-222A-4ECB-9B08-876A35CCCC86}" type="pres">
      <dgm:prSet presAssocID="{E3978D3E-219A-41DD-9C64-D5E6253E86DC}" presName="spacing" presStyleCnt="0"/>
      <dgm:spPr/>
    </dgm:pt>
    <dgm:pt modelId="{ABB0FE03-4ECB-4D8E-A8E9-B0A45CDF850B}" type="pres">
      <dgm:prSet presAssocID="{05FA3CCD-656C-4DD0-AD9A-09D044C7F9A2}" presName="linNode" presStyleCnt="0"/>
      <dgm:spPr/>
    </dgm:pt>
    <dgm:pt modelId="{8F2C98C7-36CE-4E64-9D0C-47A8C96C55B6}" type="pres">
      <dgm:prSet presAssocID="{05FA3CCD-656C-4DD0-AD9A-09D044C7F9A2}" presName="parentShp" presStyleLbl="node1" presStyleIdx="1" presStyleCnt="2" custScaleX="69405">
        <dgm:presLayoutVars>
          <dgm:bulletEnabled val="1"/>
        </dgm:presLayoutVars>
      </dgm:prSet>
      <dgm:spPr/>
    </dgm:pt>
    <dgm:pt modelId="{8DE08F59-56CE-4B6D-BA2C-544F78C845F1}" type="pres">
      <dgm:prSet presAssocID="{05FA3CCD-656C-4DD0-AD9A-09D044C7F9A2}" presName="childShp" presStyleLbl="bgAccFollowNode1" presStyleIdx="1" presStyleCnt="2" custScaleX="135159">
        <dgm:presLayoutVars>
          <dgm:bulletEnabled val="1"/>
        </dgm:presLayoutVars>
      </dgm:prSet>
      <dgm:spPr/>
    </dgm:pt>
  </dgm:ptLst>
  <dgm:cxnLst>
    <dgm:cxn modelId="{12E5C107-E6B0-4A16-85C2-947FE8CE9DAD}" type="presOf" srcId="{05FA3CCD-656C-4DD0-AD9A-09D044C7F9A2}" destId="{8F2C98C7-36CE-4E64-9D0C-47A8C96C55B6}" srcOrd="0" destOrd="0" presId="urn:microsoft.com/office/officeart/2005/8/layout/vList6"/>
    <dgm:cxn modelId="{01FE2918-2CD1-4807-B484-575BC01DCE14}" type="presOf" srcId="{32FB7BB1-CBB8-4461-BB98-11559ED270BE}" destId="{403EB91A-5DD0-4DCD-A6E0-4C1771847734}" srcOrd="0" destOrd="0" presId="urn:microsoft.com/office/officeart/2005/8/layout/vList6"/>
    <dgm:cxn modelId="{CC48B929-2DD1-4144-AB7F-B48A6C86A4D6}" type="presOf" srcId="{12EB5CF1-78A2-4161-9682-A75D50BC60A5}" destId="{CAB7BC1E-BB91-4474-8274-9E698E378070}" srcOrd="0" destOrd="0" presId="urn:microsoft.com/office/officeart/2005/8/layout/vList6"/>
    <dgm:cxn modelId="{332C522E-3CE0-430C-BD29-F6E936BAEABB}" srcId="{05FA3CCD-656C-4DD0-AD9A-09D044C7F9A2}" destId="{D14B022B-B261-48A8-8D28-067997B27A58}" srcOrd="1" destOrd="0" parTransId="{49209ECB-2322-4E29-8FD1-8F8D58BFA93E}" sibTransId="{CE4BD48D-D326-49A7-A827-93C095944116}"/>
    <dgm:cxn modelId="{90FC2B3C-0079-4FA9-8942-B98676D7188A}" type="presOf" srcId="{6C035F40-2354-49B4-A755-3CEEDD7D031F}" destId="{D89C1F76-227B-49A3-AE89-21E37FE51156}" srcOrd="0" destOrd="0" presId="urn:microsoft.com/office/officeart/2005/8/layout/vList6"/>
    <dgm:cxn modelId="{2E1C4378-3BC9-482A-91BE-39B17C29D333}" srcId="{12EB5CF1-78A2-4161-9682-A75D50BC60A5}" destId="{6C035F40-2354-49B4-A755-3CEEDD7D031F}" srcOrd="0" destOrd="0" parTransId="{45B8F85E-7F68-41D0-A7C8-D5CBAD371BF2}" sibTransId="{1840BAAB-1BCD-46E0-A4EE-81F2A64BC23E}"/>
    <dgm:cxn modelId="{7E5095A1-42E9-46E9-BDD0-39DF30B5376F}" type="presOf" srcId="{098EDDAA-032C-4E5E-9B7B-5C9DBC947E88}" destId="{D89C1F76-227B-49A3-AE89-21E37FE51156}" srcOrd="0" destOrd="1" presId="urn:microsoft.com/office/officeart/2005/8/layout/vList6"/>
    <dgm:cxn modelId="{4C0E96A3-0548-457F-9961-800CB05DD515}" type="presOf" srcId="{46E43CA1-1367-489C-9DF2-AEDD7980D395}" destId="{8DE08F59-56CE-4B6D-BA2C-544F78C845F1}" srcOrd="0" destOrd="0" presId="urn:microsoft.com/office/officeart/2005/8/layout/vList6"/>
    <dgm:cxn modelId="{26DA51AF-AF09-464D-9E57-215565C8E9DC}" srcId="{05FA3CCD-656C-4DD0-AD9A-09D044C7F9A2}" destId="{46E43CA1-1367-489C-9DF2-AEDD7980D395}" srcOrd="0" destOrd="0" parTransId="{EECDF9F1-7670-4CE7-8B7A-1A0838C6CEE9}" sibTransId="{45964A9E-35F2-48A9-97C4-BFC46A74F325}"/>
    <dgm:cxn modelId="{719AE0B4-595B-4C7F-8EAE-B058CD483DE9}" srcId="{32FB7BB1-CBB8-4461-BB98-11559ED270BE}" destId="{05FA3CCD-656C-4DD0-AD9A-09D044C7F9A2}" srcOrd="1" destOrd="0" parTransId="{AD8C5D03-754D-490B-9F9D-EA6FC1387FF1}" sibTransId="{25D43B0A-9DA5-49BE-95B6-6C0211541BA0}"/>
    <dgm:cxn modelId="{6F3BD2D4-F17C-4D30-BD74-A80943794B76}" srcId="{32FB7BB1-CBB8-4461-BB98-11559ED270BE}" destId="{12EB5CF1-78A2-4161-9682-A75D50BC60A5}" srcOrd="0" destOrd="0" parTransId="{509B779C-3171-43C7-8A64-CDCAA551B4F3}" sibTransId="{E3978D3E-219A-41DD-9C64-D5E6253E86DC}"/>
    <dgm:cxn modelId="{E67DAAEE-274E-471E-8BBE-82795EF5A599}" type="presOf" srcId="{D14B022B-B261-48A8-8D28-067997B27A58}" destId="{8DE08F59-56CE-4B6D-BA2C-544F78C845F1}" srcOrd="0" destOrd="1" presId="urn:microsoft.com/office/officeart/2005/8/layout/vList6"/>
    <dgm:cxn modelId="{358DECF8-5118-4671-A56B-D1BB4914737C}" srcId="{12EB5CF1-78A2-4161-9682-A75D50BC60A5}" destId="{098EDDAA-032C-4E5E-9B7B-5C9DBC947E88}" srcOrd="1" destOrd="0" parTransId="{F972EAE7-D54A-4698-B2D8-3573E079E7E8}" sibTransId="{83CFCFCD-7DB9-4523-BB65-E5B5FD59F8AD}"/>
    <dgm:cxn modelId="{5F6F74E5-DE3B-40C4-B35F-E4342258A285}" type="presParOf" srcId="{403EB91A-5DD0-4DCD-A6E0-4C1771847734}" destId="{A4CAF8B4-8297-471D-AEB6-ADFC89783FF3}" srcOrd="0" destOrd="0" presId="urn:microsoft.com/office/officeart/2005/8/layout/vList6"/>
    <dgm:cxn modelId="{330813C5-4FF9-421A-B421-6E65FA59D82E}" type="presParOf" srcId="{A4CAF8B4-8297-471D-AEB6-ADFC89783FF3}" destId="{CAB7BC1E-BB91-4474-8274-9E698E378070}" srcOrd="0" destOrd="0" presId="urn:microsoft.com/office/officeart/2005/8/layout/vList6"/>
    <dgm:cxn modelId="{10719799-7F57-43F0-A5FB-2A648FE466BD}" type="presParOf" srcId="{A4CAF8B4-8297-471D-AEB6-ADFC89783FF3}" destId="{D89C1F76-227B-49A3-AE89-21E37FE51156}" srcOrd="1" destOrd="0" presId="urn:microsoft.com/office/officeart/2005/8/layout/vList6"/>
    <dgm:cxn modelId="{DDD1DA45-B3B5-4781-B204-881716A3C633}" type="presParOf" srcId="{403EB91A-5DD0-4DCD-A6E0-4C1771847734}" destId="{0EC8B3CB-222A-4ECB-9B08-876A35CCCC86}" srcOrd="1" destOrd="0" presId="urn:microsoft.com/office/officeart/2005/8/layout/vList6"/>
    <dgm:cxn modelId="{67135F30-3F36-4BA9-B792-638D39B7E2B6}" type="presParOf" srcId="{403EB91A-5DD0-4DCD-A6E0-4C1771847734}" destId="{ABB0FE03-4ECB-4D8E-A8E9-B0A45CDF850B}" srcOrd="2" destOrd="0" presId="urn:microsoft.com/office/officeart/2005/8/layout/vList6"/>
    <dgm:cxn modelId="{8D0F6FE4-F794-42CA-AD3F-5FF0CC62869B}" type="presParOf" srcId="{ABB0FE03-4ECB-4D8E-A8E9-B0A45CDF850B}" destId="{8F2C98C7-36CE-4E64-9D0C-47A8C96C55B6}" srcOrd="0" destOrd="0" presId="urn:microsoft.com/office/officeart/2005/8/layout/vList6"/>
    <dgm:cxn modelId="{1949F24E-48E5-4DA4-B195-09584F736024}" type="presParOf" srcId="{ABB0FE03-4ECB-4D8E-A8E9-B0A45CDF850B}" destId="{8DE08F59-56CE-4B6D-BA2C-544F78C845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O.S. 4 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400A43EB-1CAB-4579-99F3-62F3D168A02E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Adottare sistemi di prevenzione degli impatti ambientali causati dai </a:t>
          </a:r>
          <a:r>
            <a:rPr lang="it-IT" sz="1800" b="1" kern="1200" dirty="0" err="1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microsversamenti</a:t>
          </a: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di idrocarburi nelle acque portuali</a:t>
          </a:r>
        </a:p>
      </dgm:t>
    </dgm:pt>
    <dgm:pt modelId="{F9792C1E-6A26-4D85-910C-49E5DE59A298}" type="parTrans" cxnId="{AD3F5D2B-6DA7-40E9-88AB-F7DCE2A81C7E}">
      <dgm:prSet/>
      <dgm:spPr/>
      <dgm:t>
        <a:bodyPr/>
        <a:lstStyle/>
        <a:p>
          <a:endParaRPr lang="it-IT"/>
        </a:p>
      </dgm:t>
    </dgm:pt>
    <dgm:pt modelId="{433FBB0E-819D-4373-8B08-115400EF79C0}" type="sibTrans" cxnId="{AD3F5D2B-6DA7-40E9-88AB-F7DCE2A81C7E}">
      <dgm:prSet/>
      <dgm:spPr/>
      <dgm:t>
        <a:bodyPr/>
        <a:lstStyle/>
        <a:p>
          <a:endParaRPr lang="it-IT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AD3F5D2B-6DA7-40E9-88AB-F7DCE2A81C7E}" srcId="{26BAF3F9-F476-43F3-8EA4-BA9CB72329E4}" destId="{400A43EB-1CAB-4579-99F3-62F3D168A02E}" srcOrd="0" destOrd="0" parTransId="{F9792C1E-6A26-4D85-910C-49E5DE59A298}" sibTransId="{433FBB0E-819D-4373-8B08-115400EF79C0}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F1657CED-5F6A-48D8-8C68-324DBF9326B0}" type="presOf" srcId="{400A43EB-1CAB-4579-99F3-62F3D168A02E}" destId="{34CE190A-2FDC-4416-8058-D884C93D2721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/>
      <dgm:spPr/>
      <dgm:t>
        <a:bodyPr/>
        <a:lstStyle/>
        <a:p>
          <a:r>
            <a:rPr lang="it-IT" b="1" dirty="0"/>
            <a:t>MARPOL 73/78</a:t>
          </a:r>
          <a:endParaRPr lang="en-GB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/>
        </a:p>
      </dgm:t>
    </dgm:pt>
    <dgm:pt modelId="{F24BDB94-8186-4066-B9AE-D3A567927410}">
      <dgm:prSet phldrT="[Testo]"/>
      <dgm:spPr/>
      <dgm:t>
        <a:bodyPr/>
        <a:lstStyle/>
        <a:p>
          <a:r>
            <a:rPr lang="it-IT" b="1" dirty="0"/>
            <a:t>Annesso I: </a:t>
          </a:r>
          <a:r>
            <a:rPr lang="it-IT" dirty="0"/>
            <a:t>minimizzare la produzione di acque contaminate da idrocarburi </a:t>
          </a:r>
          <a:r>
            <a:rPr lang="it-IT" b="1" dirty="0"/>
            <a:t> </a:t>
          </a:r>
          <a:endParaRPr lang="en-GB" dirty="0"/>
        </a:p>
      </dgm:t>
    </dgm:pt>
    <dgm:pt modelId="{2EFA23C5-40C4-4045-95D1-1E2E5251C212}" type="parTrans" cxnId="{8E5ED5F0-7143-4C76-B4CF-03DC72CC7FFA}">
      <dgm:prSet/>
      <dgm:spPr/>
      <dgm:t>
        <a:bodyPr/>
        <a:lstStyle/>
        <a:p>
          <a:endParaRPr lang="en-GB"/>
        </a:p>
      </dgm:t>
    </dgm:pt>
    <dgm:pt modelId="{7BAA0FE8-57ED-4A68-8457-EE86FD4EA614}" type="sibTrans" cxnId="{8E5ED5F0-7143-4C76-B4CF-03DC72CC7FFA}">
      <dgm:prSet/>
      <dgm:spPr/>
      <dgm:t>
        <a:bodyPr/>
        <a:lstStyle/>
        <a:p>
          <a:endParaRPr lang="en-GB"/>
        </a:p>
      </dgm:t>
    </dgm:pt>
    <dgm:pt modelId="{E9940278-C07D-4012-9CB3-018BE27A06BE}">
      <dgm:prSet phldrT="[Testo]"/>
      <dgm:spPr/>
      <dgm:t>
        <a:bodyPr/>
        <a:lstStyle/>
        <a:p>
          <a:r>
            <a:rPr lang="it-IT" b="1" dirty="0"/>
            <a:t>Annesso IV: </a:t>
          </a:r>
          <a:r>
            <a:rPr lang="it-IT" dirty="0"/>
            <a:t>minimizzare l’inquinamento derivante da acque nere e grigie prodotte a bordo delle navi</a:t>
          </a:r>
          <a:endParaRPr lang="en-GB" dirty="0"/>
        </a:p>
      </dgm:t>
    </dgm:pt>
    <dgm:pt modelId="{14E6B9DD-08A0-4A33-8AD7-D6281E9E4685}" type="parTrans" cxnId="{9F13232C-3FFF-4593-B99E-5D93CAEF1E75}">
      <dgm:prSet/>
      <dgm:spPr/>
      <dgm:t>
        <a:bodyPr/>
        <a:lstStyle/>
        <a:p>
          <a:endParaRPr lang="en-GB"/>
        </a:p>
      </dgm:t>
    </dgm:pt>
    <dgm:pt modelId="{9A4209B9-EC9C-43F1-9241-F4EFFFB207F8}" type="sibTrans" cxnId="{9F13232C-3FFF-4593-B99E-5D93CAEF1E75}">
      <dgm:prSet/>
      <dgm:spPr/>
      <dgm:t>
        <a:bodyPr/>
        <a:lstStyle/>
        <a:p>
          <a:endParaRPr lang="en-GB"/>
        </a:p>
      </dgm:t>
    </dgm:pt>
    <dgm:pt modelId="{BD9EC7F5-3A24-4882-8583-36C0E1AA4123}">
      <dgm:prSet phldrT="[Testo]"/>
      <dgm:spPr/>
      <dgm:t>
        <a:bodyPr/>
        <a:lstStyle/>
        <a:p>
          <a:r>
            <a:rPr lang="it-IT" b="1" dirty="0"/>
            <a:t>Direttiva UE 2019/883</a:t>
          </a:r>
          <a:endParaRPr lang="en-GB" dirty="0"/>
        </a:p>
      </dgm:t>
    </dgm:pt>
    <dgm:pt modelId="{237BBC7E-C712-47AC-9A3C-26B8814A7719}" type="parTrans" cxnId="{CC7695C7-2C97-444F-9943-DB334658AB77}">
      <dgm:prSet/>
      <dgm:spPr/>
      <dgm:t>
        <a:bodyPr/>
        <a:lstStyle/>
        <a:p>
          <a:endParaRPr lang="en-GB"/>
        </a:p>
      </dgm:t>
    </dgm:pt>
    <dgm:pt modelId="{EB551B41-4E20-4CC4-BAC2-AA766E9A8282}" type="sibTrans" cxnId="{CC7695C7-2C97-444F-9943-DB334658AB77}">
      <dgm:prSet/>
      <dgm:spPr/>
      <dgm:t>
        <a:bodyPr/>
        <a:lstStyle/>
        <a:p>
          <a:endParaRPr lang="en-GB"/>
        </a:p>
      </dgm:t>
    </dgm:pt>
    <dgm:pt modelId="{50CD7C5B-F86B-498D-AADB-89324EC3A081}">
      <dgm:prSet phldrT="[Testo]"/>
      <dgm:spPr/>
      <dgm:t>
        <a:bodyPr/>
        <a:lstStyle/>
        <a:p>
          <a:r>
            <a:rPr lang="it-IT" b="1" dirty="0"/>
            <a:t>Impianti portuali di raccolta</a:t>
          </a:r>
          <a:endParaRPr lang="en-GB" dirty="0"/>
        </a:p>
      </dgm:t>
    </dgm:pt>
    <dgm:pt modelId="{3757D054-B7C8-4713-A273-8898E4DDE05E}" type="parTrans" cxnId="{A996F2A5-C014-4F18-90B6-F0632620C763}">
      <dgm:prSet/>
      <dgm:spPr/>
      <dgm:t>
        <a:bodyPr/>
        <a:lstStyle/>
        <a:p>
          <a:endParaRPr lang="en-GB"/>
        </a:p>
      </dgm:t>
    </dgm:pt>
    <dgm:pt modelId="{B160F5BF-778D-473B-9DB7-78C3860706F1}" type="sibTrans" cxnId="{A996F2A5-C014-4F18-90B6-F0632620C763}">
      <dgm:prSet/>
      <dgm:spPr/>
      <dgm:t>
        <a:bodyPr/>
        <a:lstStyle/>
        <a:p>
          <a:endParaRPr lang="en-GB"/>
        </a:p>
      </dgm:t>
    </dgm:pt>
    <dgm:pt modelId="{DDE4D80E-A1DB-467F-A6F0-F4B77E7010BD}">
      <dgm:prSet phldrT="[Testo]"/>
      <dgm:spPr/>
      <dgm:t>
        <a:bodyPr/>
        <a:lstStyle/>
        <a:p>
          <a:r>
            <a:rPr lang="it-IT" b="1" dirty="0"/>
            <a:t>Modalità di calcolo delle tariffe</a:t>
          </a:r>
          <a:endParaRPr lang="en-GB" dirty="0"/>
        </a:p>
      </dgm:t>
    </dgm:pt>
    <dgm:pt modelId="{AE2BC16E-89AA-4CEA-B148-396E8D9F2483}" type="parTrans" cxnId="{6D7DC5FA-23DB-44D6-9C90-3CAF5DD6AEC9}">
      <dgm:prSet/>
      <dgm:spPr/>
      <dgm:t>
        <a:bodyPr/>
        <a:lstStyle/>
        <a:p>
          <a:endParaRPr lang="en-GB"/>
        </a:p>
      </dgm:t>
    </dgm:pt>
    <dgm:pt modelId="{0DF7697D-4146-479F-B868-DC1979A0227B}" type="sibTrans" cxnId="{6D7DC5FA-23DB-44D6-9C90-3CAF5DD6AEC9}">
      <dgm:prSet/>
      <dgm:spPr/>
      <dgm:t>
        <a:bodyPr/>
        <a:lstStyle/>
        <a:p>
          <a:endParaRPr lang="en-GB"/>
        </a:p>
      </dgm:t>
    </dgm:pt>
    <dgm:pt modelId="{FFB100AB-57B6-430F-B8CA-8A328543588B}">
      <dgm:prSet phldrT="[Testo]"/>
      <dgm:spPr/>
      <dgm:t>
        <a:bodyPr/>
        <a:lstStyle/>
        <a:p>
          <a:r>
            <a:rPr lang="it-IT" b="1" dirty="0"/>
            <a:t>Normative nazionali</a:t>
          </a:r>
          <a:endParaRPr lang="en-GB" b="1" dirty="0"/>
        </a:p>
      </dgm:t>
    </dgm:pt>
    <dgm:pt modelId="{190B2EDA-EEDA-4683-B6E2-F076FAA6B274}" type="parTrans" cxnId="{54D2CA20-3D12-48C6-A0A5-DB82FED2C402}">
      <dgm:prSet/>
      <dgm:spPr/>
      <dgm:t>
        <a:bodyPr/>
        <a:lstStyle/>
        <a:p>
          <a:endParaRPr lang="en-GB"/>
        </a:p>
      </dgm:t>
    </dgm:pt>
    <dgm:pt modelId="{C7DC777F-2D81-454B-8566-FEEFA24E9F0A}" type="sibTrans" cxnId="{54D2CA20-3D12-48C6-A0A5-DB82FED2C402}">
      <dgm:prSet/>
      <dgm:spPr/>
      <dgm:t>
        <a:bodyPr/>
        <a:lstStyle/>
        <a:p>
          <a:endParaRPr lang="en-GB"/>
        </a:p>
      </dgm:t>
    </dgm:pt>
    <dgm:pt modelId="{8FCB7BE7-C8D6-471B-9430-42414EDC6360}">
      <dgm:prSet phldrT="[Testo]"/>
      <dgm:spPr/>
      <dgm:t>
        <a:bodyPr/>
        <a:lstStyle/>
        <a:p>
          <a:r>
            <a:rPr lang="it-IT" b="1" dirty="0"/>
            <a:t>Italia: </a:t>
          </a:r>
          <a:r>
            <a:rPr lang="it-IT" b="0" dirty="0" err="1"/>
            <a:t>D.Lgs.</a:t>
          </a:r>
          <a:r>
            <a:rPr lang="it-IT" b="0" dirty="0"/>
            <a:t> 182/2003 </a:t>
          </a:r>
          <a:endParaRPr lang="en-GB" b="0" dirty="0"/>
        </a:p>
      </dgm:t>
    </dgm:pt>
    <dgm:pt modelId="{0BA03D4A-7A43-40CA-AEC4-DA037E913657}" type="parTrans" cxnId="{0B295353-0377-4404-B0D8-0695E3A9063E}">
      <dgm:prSet/>
      <dgm:spPr/>
      <dgm:t>
        <a:bodyPr/>
        <a:lstStyle/>
        <a:p>
          <a:endParaRPr lang="en-GB"/>
        </a:p>
      </dgm:t>
    </dgm:pt>
    <dgm:pt modelId="{191A0AA4-3AC3-4F5B-B023-22E5D82FA0A8}" type="sibTrans" cxnId="{0B295353-0377-4404-B0D8-0695E3A9063E}">
      <dgm:prSet/>
      <dgm:spPr/>
      <dgm:t>
        <a:bodyPr/>
        <a:lstStyle/>
        <a:p>
          <a:endParaRPr lang="en-GB"/>
        </a:p>
      </dgm:t>
    </dgm:pt>
    <dgm:pt modelId="{389226A8-AB85-4664-B9DB-CEAE926023A6}">
      <dgm:prSet phldrT="[Testo]"/>
      <dgm:spPr/>
      <dgm:t>
        <a:bodyPr/>
        <a:lstStyle/>
        <a:p>
          <a:r>
            <a:rPr lang="it-IT" b="1" dirty="0"/>
            <a:t>Francia</a:t>
          </a:r>
          <a:r>
            <a:rPr lang="it-IT" dirty="0"/>
            <a:t>: </a:t>
          </a:r>
          <a:r>
            <a:rPr lang="it-IT" i="1" dirty="0"/>
            <a:t>è prevista l’emanazione, entro giugno 2021, di un nuovo strumento normativo più di dettaglio e conforme alla 883/2019</a:t>
          </a:r>
          <a:endParaRPr lang="en-GB" dirty="0"/>
        </a:p>
      </dgm:t>
    </dgm:pt>
    <dgm:pt modelId="{A4E94651-4021-4F64-8519-F7C9A894041E}" type="parTrans" cxnId="{23137AA0-4F8F-48F9-91AF-097232D0FA0F}">
      <dgm:prSet/>
      <dgm:spPr/>
      <dgm:t>
        <a:bodyPr/>
        <a:lstStyle/>
        <a:p>
          <a:endParaRPr lang="en-GB"/>
        </a:p>
      </dgm:t>
    </dgm:pt>
    <dgm:pt modelId="{26110FE5-5D9D-496B-9490-80AED79233AC}" type="sibTrans" cxnId="{23137AA0-4F8F-48F9-91AF-097232D0FA0F}">
      <dgm:prSet/>
      <dgm:spPr/>
      <dgm:t>
        <a:bodyPr/>
        <a:lstStyle/>
        <a:p>
          <a:endParaRPr lang="en-GB"/>
        </a:p>
      </dgm:t>
    </dgm:pt>
    <dgm:pt modelId="{F5CAB663-AF84-4D97-A540-A266D39DC510}">
      <dgm:prSet phldrT="[Testo]"/>
      <dgm:spPr/>
      <dgm:t>
        <a:bodyPr/>
        <a:lstStyle/>
        <a:p>
          <a:r>
            <a:rPr lang="it-IT" b="1" dirty="0"/>
            <a:t>Piani di raccolta e di gestione dei rifiuti</a:t>
          </a:r>
          <a:r>
            <a:rPr lang="it-IT" b="1" i="1" dirty="0"/>
            <a:t> </a:t>
          </a:r>
          <a:r>
            <a:rPr lang="it-IT" b="1" dirty="0"/>
            <a:t>prodotti dalle navi</a:t>
          </a:r>
          <a:endParaRPr lang="en-GB" dirty="0"/>
        </a:p>
      </dgm:t>
    </dgm:pt>
    <dgm:pt modelId="{E1DD494D-4B54-4FEB-B47D-C5317E8F8A79}" type="parTrans" cxnId="{7D3F515C-200C-4C29-BBDE-00FEE3C6C97E}">
      <dgm:prSet/>
      <dgm:spPr/>
      <dgm:t>
        <a:bodyPr/>
        <a:lstStyle/>
        <a:p>
          <a:endParaRPr lang="en-GB"/>
        </a:p>
      </dgm:t>
    </dgm:pt>
    <dgm:pt modelId="{6D809F32-32D7-4A1B-95FF-18835CB2C6DD}" type="sibTrans" cxnId="{7D3F515C-200C-4C29-BBDE-00FEE3C6C97E}">
      <dgm:prSet/>
      <dgm:spPr/>
      <dgm:t>
        <a:bodyPr/>
        <a:lstStyle/>
        <a:p>
          <a:endParaRPr lang="en-GB"/>
        </a:p>
      </dgm:t>
    </dgm:pt>
    <dgm:pt modelId="{55CF16BE-796E-4020-BD3E-B356E4C3AC9F}">
      <dgm:prSet phldrT="[Testo]"/>
      <dgm:spPr/>
      <dgm:t>
        <a:bodyPr/>
        <a:lstStyle/>
        <a:p>
          <a:r>
            <a:rPr lang="it-IT" b="1" dirty="0"/>
            <a:t>Corsica</a:t>
          </a:r>
          <a:r>
            <a:rPr lang="it-IT" dirty="0"/>
            <a:t>: SDAGE (Schema per la Gestione delle Acque, 2016-2021) e Schema di valorizzazione del mare (annesso 6 del PADDUC, piano di gestione e sviluppo sostenibile delle Corsica)</a:t>
          </a:r>
          <a:endParaRPr lang="en-GB" dirty="0"/>
        </a:p>
      </dgm:t>
    </dgm:pt>
    <dgm:pt modelId="{CFAED7A0-73C8-4730-B6FF-B76C7844CF86}" type="parTrans" cxnId="{36F6FB98-509C-4B69-B50E-852AF0AD3145}">
      <dgm:prSet/>
      <dgm:spPr/>
      <dgm:t>
        <a:bodyPr/>
        <a:lstStyle/>
        <a:p>
          <a:endParaRPr lang="en-GB"/>
        </a:p>
      </dgm:t>
    </dgm:pt>
    <dgm:pt modelId="{6E5702C0-E0DC-412A-AF89-796D9D167B45}" type="sibTrans" cxnId="{36F6FB98-509C-4B69-B50E-852AF0AD3145}">
      <dgm:prSet/>
      <dgm:spPr/>
      <dgm:t>
        <a:bodyPr/>
        <a:lstStyle/>
        <a:p>
          <a:endParaRPr lang="en-GB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3">
        <dgm:presLayoutVars>
          <dgm:bulletEnabled val="1"/>
        </dgm:presLayoutVars>
      </dgm:prSet>
      <dgm:spPr/>
    </dgm:pt>
    <dgm:pt modelId="{351AC1C8-CF73-41D3-B260-3F6DEC6F3209}" type="pres">
      <dgm:prSet presAssocID="{09761CD1-6D88-46CC-B88E-341E4DCDACDC}" presName="sp" presStyleCnt="0"/>
      <dgm:spPr/>
    </dgm:pt>
    <dgm:pt modelId="{68BD0432-A307-433D-8319-C7845B62D0A6}" type="pres">
      <dgm:prSet presAssocID="{BD9EC7F5-3A24-4882-8583-36C0E1AA4123}" presName="composite" presStyleCnt="0"/>
      <dgm:spPr/>
    </dgm:pt>
    <dgm:pt modelId="{9E84835F-DFAC-4ED6-93AB-40E7A232239C}" type="pres">
      <dgm:prSet presAssocID="{BD9EC7F5-3A24-4882-8583-36C0E1AA41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9851941-3379-4331-A1AF-6B38838CE23F}" type="pres">
      <dgm:prSet presAssocID="{BD9EC7F5-3A24-4882-8583-36C0E1AA4123}" presName="descendantText" presStyleLbl="alignAcc1" presStyleIdx="1" presStyleCnt="3">
        <dgm:presLayoutVars>
          <dgm:bulletEnabled val="1"/>
        </dgm:presLayoutVars>
      </dgm:prSet>
      <dgm:spPr/>
    </dgm:pt>
    <dgm:pt modelId="{7BDCB583-C939-4302-8F7D-4A2D371D68ED}" type="pres">
      <dgm:prSet presAssocID="{EB551B41-4E20-4CC4-BAC2-AA766E9A8282}" presName="sp" presStyleCnt="0"/>
      <dgm:spPr/>
    </dgm:pt>
    <dgm:pt modelId="{CAD9379F-0261-4393-9331-12737FD3EBAF}" type="pres">
      <dgm:prSet presAssocID="{FFB100AB-57B6-430F-B8CA-8A328543588B}" presName="composite" presStyleCnt="0"/>
      <dgm:spPr/>
    </dgm:pt>
    <dgm:pt modelId="{36750968-B201-4971-BFDC-85BFABE9F782}" type="pres">
      <dgm:prSet presAssocID="{FFB100AB-57B6-430F-B8CA-8A328543588B}" presName="parentText" presStyleLbl="alignNode1" presStyleIdx="2" presStyleCnt="3" custLinFactNeighborY="-19618">
        <dgm:presLayoutVars>
          <dgm:chMax val="1"/>
          <dgm:bulletEnabled val="1"/>
        </dgm:presLayoutVars>
      </dgm:prSet>
      <dgm:spPr/>
    </dgm:pt>
    <dgm:pt modelId="{E84EEEA6-4046-417D-A841-EA66CEAA2F6C}" type="pres">
      <dgm:prSet presAssocID="{FFB100AB-57B6-430F-B8CA-8A328543588B}" presName="descendantText" presStyleLbl="alignAcc1" presStyleIdx="2" presStyleCnt="3" custScaleY="157307" custLinFactNeighborX="0" custLinFactNeighborY="-3">
        <dgm:presLayoutVars>
          <dgm:bulletEnabled val="1"/>
        </dgm:presLayoutVars>
      </dgm:prSet>
      <dgm:spPr/>
    </dgm:pt>
  </dgm:ptLst>
  <dgm:cxnLst>
    <dgm:cxn modelId="{A9A0A40F-67DA-4076-B5AD-010E90921621}" type="presOf" srcId="{DDE4D80E-A1DB-467F-A6F0-F4B77E7010BD}" destId="{39851941-3379-4331-A1AF-6B38838CE23F}" srcOrd="0" destOrd="1" presId="urn:microsoft.com/office/officeart/2005/8/layout/chevron2"/>
    <dgm:cxn modelId="{11022710-07C3-4B0B-8053-80F6D09B3081}" type="presOf" srcId="{FFB100AB-57B6-430F-B8CA-8A328543588B}" destId="{36750968-B201-4971-BFDC-85BFABE9F782}" srcOrd="0" destOrd="0" presId="urn:microsoft.com/office/officeart/2005/8/layout/chevron2"/>
    <dgm:cxn modelId="{E8775F13-D765-4656-BFFC-65E989D817CB}" type="presOf" srcId="{E9940278-C07D-4012-9CB3-018BE27A06BE}" destId="{34CE190A-2FDC-4416-8058-D884C93D2721}" srcOrd="0" destOrd="1" presId="urn:microsoft.com/office/officeart/2005/8/layout/chevron2"/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54D2CA20-3D12-48C6-A0A5-DB82FED2C402}" srcId="{B3482EF7-BC37-4C3E-9415-145F40F3E40D}" destId="{FFB100AB-57B6-430F-B8CA-8A328543588B}" srcOrd="2" destOrd="0" parTransId="{190B2EDA-EEDA-4683-B6E2-F076FAA6B274}" sibTransId="{C7DC777F-2D81-454B-8566-FEEFA24E9F0A}"/>
    <dgm:cxn modelId="{4F0DBB29-1809-4029-AD5C-9E868B301B13}" type="presOf" srcId="{F5CAB663-AF84-4D97-A540-A266D39DC510}" destId="{39851941-3379-4331-A1AF-6B38838CE23F}" srcOrd="0" destOrd="2" presId="urn:microsoft.com/office/officeart/2005/8/layout/chevron2"/>
    <dgm:cxn modelId="{9F13232C-3FFF-4593-B99E-5D93CAEF1E75}" srcId="{26BAF3F9-F476-43F3-8EA4-BA9CB72329E4}" destId="{E9940278-C07D-4012-9CB3-018BE27A06BE}" srcOrd="1" destOrd="0" parTransId="{14E6B9DD-08A0-4A33-8AD7-D6281E9E4685}" sibTransId="{9A4209B9-EC9C-43F1-9241-F4EFFFB207F8}"/>
    <dgm:cxn modelId="{7D3F515C-200C-4C29-BBDE-00FEE3C6C97E}" srcId="{BD9EC7F5-3A24-4882-8583-36C0E1AA4123}" destId="{F5CAB663-AF84-4D97-A540-A266D39DC510}" srcOrd="2" destOrd="0" parTransId="{E1DD494D-4B54-4FEB-B47D-C5317E8F8A79}" sibTransId="{6D809F32-32D7-4A1B-95FF-18835CB2C6DD}"/>
    <dgm:cxn modelId="{A82E4E4E-31E6-4BE5-AF42-E65EFB7259BF}" type="presOf" srcId="{55CF16BE-796E-4020-BD3E-B356E4C3AC9F}" destId="{E84EEEA6-4046-417D-A841-EA66CEAA2F6C}" srcOrd="0" destOrd="2" presId="urn:microsoft.com/office/officeart/2005/8/layout/chevron2"/>
    <dgm:cxn modelId="{0B295353-0377-4404-B0D8-0695E3A9063E}" srcId="{FFB100AB-57B6-430F-B8CA-8A328543588B}" destId="{8FCB7BE7-C8D6-471B-9430-42414EDC6360}" srcOrd="0" destOrd="0" parTransId="{0BA03D4A-7A43-40CA-AEC4-DA037E913657}" sibTransId="{191A0AA4-3AC3-4F5B-B023-22E5D82FA0A8}"/>
    <dgm:cxn modelId="{028B3A7D-2EEC-489D-B0E4-EC6F87989D9C}" type="presOf" srcId="{F24BDB94-8186-4066-B9AE-D3A567927410}" destId="{34CE190A-2FDC-4416-8058-D884C93D2721}" srcOrd="0" destOrd="0" presId="urn:microsoft.com/office/officeart/2005/8/layout/chevron2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36F6FB98-509C-4B69-B50E-852AF0AD3145}" srcId="{FFB100AB-57B6-430F-B8CA-8A328543588B}" destId="{55CF16BE-796E-4020-BD3E-B356E4C3AC9F}" srcOrd="2" destOrd="0" parTransId="{CFAED7A0-73C8-4730-B6FF-B76C7844CF86}" sibTransId="{6E5702C0-E0DC-412A-AF89-796D9D167B45}"/>
    <dgm:cxn modelId="{96D6E599-FB80-49B2-835B-61F951443C29}" type="presOf" srcId="{8FCB7BE7-C8D6-471B-9430-42414EDC6360}" destId="{E84EEEA6-4046-417D-A841-EA66CEAA2F6C}" srcOrd="0" destOrd="0" presId="urn:microsoft.com/office/officeart/2005/8/layout/chevron2"/>
    <dgm:cxn modelId="{FDBE639F-D235-439E-B1F5-7F381A66BF7E}" type="presOf" srcId="{389226A8-AB85-4664-B9DB-CEAE926023A6}" destId="{E84EEEA6-4046-417D-A841-EA66CEAA2F6C}" srcOrd="0" destOrd="1" presId="urn:microsoft.com/office/officeart/2005/8/layout/chevron2"/>
    <dgm:cxn modelId="{23137AA0-4F8F-48F9-91AF-097232D0FA0F}" srcId="{FFB100AB-57B6-430F-B8CA-8A328543588B}" destId="{389226A8-AB85-4664-B9DB-CEAE926023A6}" srcOrd="1" destOrd="0" parTransId="{A4E94651-4021-4F64-8519-F7C9A894041E}" sibTransId="{26110FE5-5D9D-496B-9490-80AED79233AC}"/>
    <dgm:cxn modelId="{A996F2A5-C014-4F18-90B6-F0632620C763}" srcId="{BD9EC7F5-3A24-4882-8583-36C0E1AA4123}" destId="{50CD7C5B-F86B-498D-AADB-89324EC3A081}" srcOrd="0" destOrd="0" parTransId="{3757D054-B7C8-4713-A273-8898E4DDE05E}" sibTransId="{B160F5BF-778D-473B-9DB7-78C3860706F1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9D2955BD-2CC4-4CA6-A86B-9D21C8959203}" type="presOf" srcId="{BD9EC7F5-3A24-4882-8583-36C0E1AA4123}" destId="{9E84835F-DFAC-4ED6-93AB-40E7A232239C}" srcOrd="0" destOrd="0" presId="urn:microsoft.com/office/officeart/2005/8/layout/chevron2"/>
    <dgm:cxn modelId="{CC7695C7-2C97-444F-9943-DB334658AB77}" srcId="{B3482EF7-BC37-4C3E-9415-145F40F3E40D}" destId="{BD9EC7F5-3A24-4882-8583-36C0E1AA4123}" srcOrd="1" destOrd="0" parTransId="{237BBC7E-C712-47AC-9A3C-26B8814A7719}" sibTransId="{EB551B41-4E20-4CC4-BAC2-AA766E9A8282}"/>
    <dgm:cxn modelId="{8E5ED5F0-7143-4C76-B4CF-03DC72CC7FFA}" srcId="{26BAF3F9-F476-43F3-8EA4-BA9CB72329E4}" destId="{F24BDB94-8186-4066-B9AE-D3A567927410}" srcOrd="0" destOrd="0" parTransId="{2EFA23C5-40C4-4045-95D1-1E2E5251C212}" sibTransId="{7BAA0FE8-57ED-4A68-8457-EE86FD4EA614}"/>
    <dgm:cxn modelId="{7C57BDF7-567B-4334-8E2D-8544DBD7EEE2}" type="presOf" srcId="{50CD7C5B-F86B-498D-AADB-89324EC3A081}" destId="{39851941-3379-4331-A1AF-6B38838CE23F}" srcOrd="0" destOrd="0" presId="urn:microsoft.com/office/officeart/2005/8/layout/chevron2"/>
    <dgm:cxn modelId="{6D7DC5FA-23DB-44D6-9C90-3CAF5DD6AEC9}" srcId="{BD9EC7F5-3A24-4882-8583-36C0E1AA4123}" destId="{DDE4D80E-A1DB-467F-A6F0-F4B77E7010BD}" srcOrd="1" destOrd="0" parTransId="{AE2BC16E-89AA-4CEA-B148-396E8D9F2483}" sibTransId="{0DF7697D-4146-479F-B868-DC1979A0227B}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  <dgm:cxn modelId="{82F055E7-3923-49E5-A274-D3133BD341F3}" type="presParOf" srcId="{2E7B9FAD-F6D9-45E9-824F-82DD1095B7A5}" destId="{351AC1C8-CF73-41D3-B260-3F6DEC6F3209}" srcOrd="1" destOrd="0" presId="urn:microsoft.com/office/officeart/2005/8/layout/chevron2"/>
    <dgm:cxn modelId="{9D29F5EF-2448-43F9-ACEF-021400FDBF87}" type="presParOf" srcId="{2E7B9FAD-F6D9-45E9-824F-82DD1095B7A5}" destId="{68BD0432-A307-433D-8319-C7845B62D0A6}" srcOrd="2" destOrd="0" presId="urn:microsoft.com/office/officeart/2005/8/layout/chevron2"/>
    <dgm:cxn modelId="{78D8FABE-F363-487D-9C26-B6E0C3C4DFC8}" type="presParOf" srcId="{68BD0432-A307-433D-8319-C7845B62D0A6}" destId="{9E84835F-DFAC-4ED6-93AB-40E7A232239C}" srcOrd="0" destOrd="0" presId="urn:microsoft.com/office/officeart/2005/8/layout/chevron2"/>
    <dgm:cxn modelId="{7FFFA052-845D-4C5F-91AC-69AAF8715BD1}" type="presParOf" srcId="{68BD0432-A307-433D-8319-C7845B62D0A6}" destId="{39851941-3379-4331-A1AF-6B38838CE23F}" srcOrd="1" destOrd="0" presId="urn:microsoft.com/office/officeart/2005/8/layout/chevron2"/>
    <dgm:cxn modelId="{2A1189D1-ED91-41E7-AB10-1274908DC2B2}" type="presParOf" srcId="{2E7B9FAD-F6D9-45E9-824F-82DD1095B7A5}" destId="{7BDCB583-C939-4302-8F7D-4A2D371D68ED}" srcOrd="3" destOrd="0" presId="urn:microsoft.com/office/officeart/2005/8/layout/chevron2"/>
    <dgm:cxn modelId="{DA1E3B8B-861E-41B8-B225-6C5F9001D145}" type="presParOf" srcId="{2E7B9FAD-F6D9-45E9-824F-82DD1095B7A5}" destId="{CAD9379F-0261-4393-9331-12737FD3EBAF}" srcOrd="4" destOrd="0" presId="urn:microsoft.com/office/officeart/2005/8/layout/chevron2"/>
    <dgm:cxn modelId="{D40EDAFF-E3C8-4B9A-A94E-EEAA132DBEC0}" type="presParOf" srcId="{CAD9379F-0261-4393-9331-12737FD3EBAF}" destId="{36750968-B201-4971-BFDC-85BFABE9F782}" srcOrd="0" destOrd="0" presId="urn:microsoft.com/office/officeart/2005/8/layout/chevron2"/>
    <dgm:cxn modelId="{6D11AAD0-1CFD-4DE6-9307-C0CA4AB34ACF}" type="presParOf" srcId="{CAD9379F-0261-4393-9331-12737FD3EBAF}" destId="{E84EEEA6-4046-417D-A841-EA66CEAA2F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/>
      <dgm:spPr/>
      <dgm:t>
        <a:bodyPr/>
        <a:lstStyle/>
        <a:p>
          <a:r>
            <a:rPr lang="it-IT" dirty="0"/>
            <a:t>D.P.C.M. 4 novembre 2010</a:t>
          </a:r>
          <a:endParaRPr lang="en-GB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/>
        </a:p>
      </dgm:t>
    </dgm:pt>
    <dgm:pt modelId="{F24BDB94-8186-4066-B9AE-D3A567927410}">
      <dgm:prSet phldrT="[Testo]"/>
      <dgm:spPr/>
      <dgm:t>
        <a:bodyPr/>
        <a:lstStyle/>
        <a:p>
          <a:r>
            <a:rPr lang="it-IT" dirty="0"/>
            <a:t>Piano di pronto intervento nazionale per la difesa da inquinamenti di idrocarburi o di altre sostanze nocive causati da incidenti marini</a:t>
          </a:r>
          <a:endParaRPr lang="en-GB" dirty="0"/>
        </a:p>
      </dgm:t>
    </dgm:pt>
    <dgm:pt modelId="{2EFA23C5-40C4-4045-95D1-1E2E5251C212}" type="parTrans" cxnId="{8E5ED5F0-7143-4C76-B4CF-03DC72CC7FFA}">
      <dgm:prSet/>
      <dgm:spPr/>
      <dgm:t>
        <a:bodyPr/>
        <a:lstStyle/>
        <a:p>
          <a:endParaRPr lang="en-GB"/>
        </a:p>
      </dgm:t>
    </dgm:pt>
    <dgm:pt modelId="{7BAA0FE8-57ED-4A68-8457-EE86FD4EA614}" type="sibTrans" cxnId="{8E5ED5F0-7143-4C76-B4CF-03DC72CC7FFA}">
      <dgm:prSet/>
      <dgm:spPr/>
      <dgm:t>
        <a:bodyPr/>
        <a:lstStyle/>
        <a:p>
          <a:endParaRPr lang="en-GB"/>
        </a:p>
      </dgm:t>
    </dgm:pt>
    <dgm:pt modelId="{BD9EC7F5-3A24-4882-8583-36C0E1AA4123}">
      <dgm:prSet phldrT="[Testo]"/>
      <dgm:spPr/>
      <dgm:t>
        <a:bodyPr/>
        <a:lstStyle/>
        <a:p>
          <a:r>
            <a:rPr lang="it-IT" dirty="0"/>
            <a:t>D.M. 29/01/2013</a:t>
          </a:r>
          <a:endParaRPr lang="en-GB" dirty="0"/>
        </a:p>
      </dgm:t>
    </dgm:pt>
    <dgm:pt modelId="{237BBC7E-C712-47AC-9A3C-26B8814A7719}" type="parTrans" cxnId="{CC7695C7-2C97-444F-9943-DB334658AB77}">
      <dgm:prSet/>
      <dgm:spPr/>
      <dgm:t>
        <a:bodyPr/>
        <a:lstStyle/>
        <a:p>
          <a:endParaRPr lang="en-GB"/>
        </a:p>
      </dgm:t>
    </dgm:pt>
    <dgm:pt modelId="{EB551B41-4E20-4CC4-BAC2-AA766E9A8282}" type="sibTrans" cxnId="{CC7695C7-2C97-444F-9943-DB334658AB77}">
      <dgm:prSet/>
      <dgm:spPr/>
      <dgm:t>
        <a:bodyPr/>
        <a:lstStyle/>
        <a:p>
          <a:endParaRPr lang="en-GB"/>
        </a:p>
      </dgm:t>
    </dgm:pt>
    <dgm:pt modelId="{50CD7C5B-F86B-498D-AADB-89324EC3A081}">
      <dgm:prSet phldrT="[Testo]"/>
      <dgm:spPr/>
      <dgm:t>
        <a:bodyPr/>
        <a:lstStyle/>
        <a:p>
          <a:r>
            <a:rPr lang="it-IT" dirty="0"/>
            <a:t>Piano operativo di pronto intervento per la difesa del mare e delle zone costiere dagli inquinamenti accidentali da idrocarburi e da altre sostanze nocive</a:t>
          </a:r>
          <a:endParaRPr lang="en-GB" dirty="0"/>
        </a:p>
      </dgm:t>
    </dgm:pt>
    <dgm:pt modelId="{3757D054-B7C8-4713-A273-8898E4DDE05E}" type="parTrans" cxnId="{A996F2A5-C014-4F18-90B6-F0632620C763}">
      <dgm:prSet/>
      <dgm:spPr/>
      <dgm:t>
        <a:bodyPr/>
        <a:lstStyle/>
        <a:p>
          <a:endParaRPr lang="en-GB"/>
        </a:p>
      </dgm:t>
    </dgm:pt>
    <dgm:pt modelId="{B160F5BF-778D-473B-9DB7-78C3860706F1}" type="sibTrans" cxnId="{A996F2A5-C014-4F18-90B6-F0632620C763}">
      <dgm:prSet/>
      <dgm:spPr/>
      <dgm:t>
        <a:bodyPr/>
        <a:lstStyle/>
        <a:p>
          <a:endParaRPr lang="en-GB"/>
        </a:p>
      </dgm:t>
    </dgm:pt>
    <dgm:pt modelId="{FFB100AB-57B6-430F-B8CA-8A328543588B}">
      <dgm:prSet phldrT="[Testo]"/>
      <dgm:spPr/>
      <dgm:t>
        <a:bodyPr/>
        <a:lstStyle/>
        <a:p>
          <a:r>
            <a:rPr lang="en-GB" b="1" dirty="0" err="1"/>
            <a:t>Capitaneria</a:t>
          </a:r>
          <a:r>
            <a:rPr lang="en-GB" b="1" dirty="0"/>
            <a:t> locale</a:t>
          </a:r>
        </a:p>
      </dgm:t>
    </dgm:pt>
    <dgm:pt modelId="{190B2EDA-EEDA-4683-B6E2-F076FAA6B274}" type="parTrans" cxnId="{54D2CA20-3D12-48C6-A0A5-DB82FED2C402}">
      <dgm:prSet/>
      <dgm:spPr/>
      <dgm:t>
        <a:bodyPr/>
        <a:lstStyle/>
        <a:p>
          <a:endParaRPr lang="en-GB"/>
        </a:p>
      </dgm:t>
    </dgm:pt>
    <dgm:pt modelId="{C7DC777F-2D81-454B-8566-FEEFA24E9F0A}" type="sibTrans" cxnId="{54D2CA20-3D12-48C6-A0A5-DB82FED2C402}">
      <dgm:prSet/>
      <dgm:spPr/>
      <dgm:t>
        <a:bodyPr/>
        <a:lstStyle/>
        <a:p>
          <a:endParaRPr lang="en-GB"/>
        </a:p>
      </dgm:t>
    </dgm:pt>
    <dgm:pt modelId="{8FCB7BE7-C8D6-471B-9430-42414EDC6360}">
      <dgm:prSet phldrT="[Testo]"/>
      <dgm:spPr/>
      <dgm:t>
        <a:bodyPr/>
        <a:lstStyle/>
        <a:p>
          <a:r>
            <a:rPr lang="it-IT" dirty="0"/>
            <a:t>Piano operativo di pronto intervento locale contro gli inquinamenti marini da idrocarburi e altre sostanze nocive</a:t>
          </a:r>
          <a:endParaRPr lang="en-GB" b="0" dirty="0"/>
        </a:p>
      </dgm:t>
    </dgm:pt>
    <dgm:pt modelId="{0BA03D4A-7A43-40CA-AEC4-DA037E913657}" type="parTrans" cxnId="{0B295353-0377-4404-B0D8-0695E3A9063E}">
      <dgm:prSet/>
      <dgm:spPr/>
      <dgm:t>
        <a:bodyPr/>
        <a:lstStyle/>
        <a:p>
          <a:endParaRPr lang="en-GB"/>
        </a:p>
      </dgm:t>
    </dgm:pt>
    <dgm:pt modelId="{191A0AA4-3AC3-4F5B-B023-22E5D82FA0A8}" type="sibTrans" cxnId="{0B295353-0377-4404-B0D8-0695E3A9063E}">
      <dgm:prSet/>
      <dgm:spPr/>
      <dgm:t>
        <a:bodyPr/>
        <a:lstStyle/>
        <a:p>
          <a:endParaRPr lang="en-GB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3">
        <dgm:presLayoutVars>
          <dgm:bulletEnabled val="1"/>
        </dgm:presLayoutVars>
      </dgm:prSet>
      <dgm:spPr/>
    </dgm:pt>
    <dgm:pt modelId="{351AC1C8-CF73-41D3-B260-3F6DEC6F3209}" type="pres">
      <dgm:prSet presAssocID="{09761CD1-6D88-46CC-B88E-341E4DCDACDC}" presName="sp" presStyleCnt="0"/>
      <dgm:spPr/>
    </dgm:pt>
    <dgm:pt modelId="{68BD0432-A307-433D-8319-C7845B62D0A6}" type="pres">
      <dgm:prSet presAssocID="{BD9EC7F5-3A24-4882-8583-36C0E1AA4123}" presName="composite" presStyleCnt="0"/>
      <dgm:spPr/>
    </dgm:pt>
    <dgm:pt modelId="{9E84835F-DFAC-4ED6-93AB-40E7A232239C}" type="pres">
      <dgm:prSet presAssocID="{BD9EC7F5-3A24-4882-8583-36C0E1AA41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9851941-3379-4331-A1AF-6B38838CE23F}" type="pres">
      <dgm:prSet presAssocID="{BD9EC7F5-3A24-4882-8583-36C0E1AA4123}" presName="descendantText" presStyleLbl="alignAcc1" presStyleIdx="1" presStyleCnt="3">
        <dgm:presLayoutVars>
          <dgm:bulletEnabled val="1"/>
        </dgm:presLayoutVars>
      </dgm:prSet>
      <dgm:spPr/>
    </dgm:pt>
    <dgm:pt modelId="{7BDCB583-C939-4302-8F7D-4A2D371D68ED}" type="pres">
      <dgm:prSet presAssocID="{EB551B41-4E20-4CC4-BAC2-AA766E9A8282}" presName="sp" presStyleCnt="0"/>
      <dgm:spPr/>
    </dgm:pt>
    <dgm:pt modelId="{CAD9379F-0261-4393-9331-12737FD3EBAF}" type="pres">
      <dgm:prSet presAssocID="{FFB100AB-57B6-430F-B8CA-8A328543588B}" presName="composite" presStyleCnt="0"/>
      <dgm:spPr/>
    </dgm:pt>
    <dgm:pt modelId="{36750968-B201-4971-BFDC-85BFABE9F782}" type="pres">
      <dgm:prSet presAssocID="{FFB100AB-57B6-430F-B8CA-8A328543588B}" presName="parentText" presStyleLbl="alignNode1" presStyleIdx="2" presStyleCnt="3" custLinFactNeighborY="-19042">
        <dgm:presLayoutVars>
          <dgm:chMax val="1"/>
          <dgm:bulletEnabled val="1"/>
        </dgm:presLayoutVars>
      </dgm:prSet>
      <dgm:spPr/>
    </dgm:pt>
    <dgm:pt modelId="{E84EEEA6-4046-417D-A841-EA66CEAA2F6C}" type="pres">
      <dgm:prSet presAssocID="{FFB100AB-57B6-430F-B8CA-8A328543588B}" presName="descendantText" presStyleLbl="alignAcc1" presStyleIdx="2" presStyleCnt="3" custScaleY="157307" custLinFactNeighborX="0" custLinFactNeighborY="1773">
        <dgm:presLayoutVars>
          <dgm:bulletEnabled val="1"/>
        </dgm:presLayoutVars>
      </dgm:prSet>
      <dgm:spPr/>
    </dgm:pt>
  </dgm:ptLst>
  <dgm:cxnLst>
    <dgm:cxn modelId="{11022710-07C3-4B0B-8053-80F6D09B3081}" type="presOf" srcId="{FFB100AB-57B6-430F-B8CA-8A328543588B}" destId="{36750968-B201-4971-BFDC-85BFABE9F782}" srcOrd="0" destOrd="0" presId="urn:microsoft.com/office/officeart/2005/8/layout/chevron2"/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54D2CA20-3D12-48C6-A0A5-DB82FED2C402}" srcId="{B3482EF7-BC37-4C3E-9415-145F40F3E40D}" destId="{FFB100AB-57B6-430F-B8CA-8A328543588B}" srcOrd="2" destOrd="0" parTransId="{190B2EDA-EEDA-4683-B6E2-F076FAA6B274}" sibTransId="{C7DC777F-2D81-454B-8566-FEEFA24E9F0A}"/>
    <dgm:cxn modelId="{0B295353-0377-4404-B0D8-0695E3A9063E}" srcId="{FFB100AB-57B6-430F-B8CA-8A328543588B}" destId="{8FCB7BE7-C8D6-471B-9430-42414EDC6360}" srcOrd="0" destOrd="0" parTransId="{0BA03D4A-7A43-40CA-AEC4-DA037E913657}" sibTransId="{191A0AA4-3AC3-4F5B-B023-22E5D82FA0A8}"/>
    <dgm:cxn modelId="{028B3A7D-2EEC-489D-B0E4-EC6F87989D9C}" type="presOf" srcId="{F24BDB94-8186-4066-B9AE-D3A567927410}" destId="{34CE190A-2FDC-4416-8058-D884C93D2721}" srcOrd="0" destOrd="0" presId="urn:microsoft.com/office/officeart/2005/8/layout/chevron2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96D6E599-FB80-49B2-835B-61F951443C29}" type="presOf" srcId="{8FCB7BE7-C8D6-471B-9430-42414EDC6360}" destId="{E84EEEA6-4046-417D-A841-EA66CEAA2F6C}" srcOrd="0" destOrd="0" presId="urn:microsoft.com/office/officeart/2005/8/layout/chevron2"/>
    <dgm:cxn modelId="{A996F2A5-C014-4F18-90B6-F0632620C763}" srcId="{BD9EC7F5-3A24-4882-8583-36C0E1AA4123}" destId="{50CD7C5B-F86B-498D-AADB-89324EC3A081}" srcOrd="0" destOrd="0" parTransId="{3757D054-B7C8-4713-A273-8898E4DDE05E}" sibTransId="{B160F5BF-778D-473B-9DB7-78C3860706F1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9D2955BD-2CC4-4CA6-A86B-9D21C8959203}" type="presOf" srcId="{BD9EC7F5-3A24-4882-8583-36C0E1AA4123}" destId="{9E84835F-DFAC-4ED6-93AB-40E7A232239C}" srcOrd="0" destOrd="0" presId="urn:microsoft.com/office/officeart/2005/8/layout/chevron2"/>
    <dgm:cxn modelId="{CC7695C7-2C97-444F-9943-DB334658AB77}" srcId="{B3482EF7-BC37-4C3E-9415-145F40F3E40D}" destId="{BD9EC7F5-3A24-4882-8583-36C0E1AA4123}" srcOrd="1" destOrd="0" parTransId="{237BBC7E-C712-47AC-9A3C-26B8814A7719}" sibTransId="{EB551B41-4E20-4CC4-BAC2-AA766E9A8282}"/>
    <dgm:cxn modelId="{8E5ED5F0-7143-4C76-B4CF-03DC72CC7FFA}" srcId="{26BAF3F9-F476-43F3-8EA4-BA9CB72329E4}" destId="{F24BDB94-8186-4066-B9AE-D3A567927410}" srcOrd="0" destOrd="0" parTransId="{2EFA23C5-40C4-4045-95D1-1E2E5251C212}" sibTransId="{7BAA0FE8-57ED-4A68-8457-EE86FD4EA614}"/>
    <dgm:cxn modelId="{7C57BDF7-567B-4334-8E2D-8544DBD7EEE2}" type="presOf" srcId="{50CD7C5B-F86B-498D-AADB-89324EC3A081}" destId="{39851941-3379-4331-A1AF-6B38838CE23F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  <dgm:cxn modelId="{82F055E7-3923-49E5-A274-D3133BD341F3}" type="presParOf" srcId="{2E7B9FAD-F6D9-45E9-824F-82DD1095B7A5}" destId="{351AC1C8-CF73-41D3-B260-3F6DEC6F3209}" srcOrd="1" destOrd="0" presId="urn:microsoft.com/office/officeart/2005/8/layout/chevron2"/>
    <dgm:cxn modelId="{9D29F5EF-2448-43F9-ACEF-021400FDBF87}" type="presParOf" srcId="{2E7B9FAD-F6D9-45E9-824F-82DD1095B7A5}" destId="{68BD0432-A307-433D-8319-C7845B62D0A6}" srcOrd="2" destOrd="0" presId="urn:microsoft.com/office/officeart/2005/8/layout/chevron2"/>
    <dgm:cxn modelId="{78D8FABE-F363-487D-9C26-B6E0C3C4DFC8}" type="presParOf" srcId="{68BD0432-A307-433D-8319-C7845B62D0A6}" destId="{9E84835F-DFAC-4ED6-93AB-40E7A232239C}" srcOrd="0" destOrd="0" presId="urn:microsoft.com/office/officeart/2005/8/layout/chevron2"/>
    <dgm:cxn modelId="{7FFFA052-845D-4C5F-91AC-69AAF8715BD1}" type="presParOf" srcId="{68BD0432-A307-433D-8319-C7845B62D0A6}" destId="{39851941-3379-4331-A1AF-6B38838CE23F}" srcOrd="1" destOrd="0" presId="urn:microsoft.com/office/officeart/2005/8/layout/chevron2"/>
    <dgm:cxn modelId="{2A1189D1-ED91-41E7-AB10-1274908DC2B2}" type="presParOf" srcId="{2E7B9FAD-F6D9-45E9-824F-82DD1095B7A5}" destId="{7BDCB583-C939-4302-8F7D-4A2D371D68ED}" srcOrd="3" destOrd="0" presId="urn:microsoft.com/office/officeart/2005/8/layout/chevron2"/>
    <dgm:cxn modelId="{DA1E3B8B-861E-41B8-B225-6C5F9001D145}" type="presParOf" srcId="{2E7B9FAD-F6D9-45E9-824F-82DD1095B7A5}" destId="{CAD9379F-0261-4393-9331-12737FD3EBAF}" srcOrd="4" destOrd="0" presId="urn:microsoft.com/office/officeart/2005/8/layout/chevron2"/>
    <dgm:cxn modelId="{D40EDAFF-E3C8-4B9A-A94E-EEAA132DBEC0}" type="presParOf" srcId="{CAD9379F-0261-4393-9331-12737FD3EBAF}" destId="{36750968-B201-4971-BFDC-85BFABE9F782}" srcOrd="0" destOrd="0" presId="urn:microsoft.com/office/officeart/2005/8/layout/chevron2"/>
    <dgm:cxn modelId="{6D11AAD0-1CFD-4DE6-9307-C0CA4AB34ACF}" type="presParOf" srcId="{CAD9379F-0261-4393-9331-12737FD3EBAF}" destId="{E84EEEA6-4046-417D-A841-EA66CEAA2F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C1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F24BDB94-8186-4066-B9AE-D3A567927410}">
      <dgm:prSet phldrT="[Testo]" custT="1"/>
      <dgm:spPr/>
      <dgm:t>
        <a:bodyPr/>
        <a:lstStyle/>
        <a:p>
          <a:r>
            <a:rPr lang="it-IT" sz="1600" dirty="0"/>
            <a:t>I piani di raccolta e di gestione dei rifiuti e reflui nei porti non vengono aggiornati con la frequenza dovuta.</a:t>
          </a:r>
          <a:endParaRPr lang="en-GB" sz="1600" dirty="0"/>
        </a:p>
      </dgm:t>
    </dgm:pt>
    <dgm:pt modelId="{2EFA23C5-40C4-4045-95D1-1E2E5251C212}" type="parTrans" cxnId="{8E5ED5F0-7143-4C76-B4CF-03DC72CC7FFA}">
      <dgm:prSet/>
      <dgm:spPr/>
      <dgm:t>
        <a:bodyPr/>
        <a:lstStyle/>
        <a:p>
          <a:endParaRPr lang="en-GB" sz="1600"/>
        </a:p>
      </dgm:t>
    </dgm:pt>
    <dgm:pt modelId="{7BAA0FE8-57ED-4A68-8457-EE86FD4EA614}" type="sibTrans" cxnId="{8E5ED5F0-7143-4C76-B4CF-03DC72CC7FFA}">
      <dgm:prSet/>
      <dgm:spPr/>
      <dgm:t>
        <a:bodyPr/>
        <a:lstStyle/>
        <a:p>
          <a:endParaRPr lang="en-GB" sz="1600"/>
        </a:p>
      </dgm:t>
    </dgm:pt>
    <dgm:pt modelId="{BD9EC7F5-3A24-4882-8583-36C0E1AA4123}">
      <dgm:prSet phldrT="[Testo]" custT="1"/>
      <dgm:spPr/>
      <dgm:t>
        <a:bodyPr/>
        <a:lstStyle/>
        <a:p>
          <a:r>
            <a:rPr lang="it-IT" sz="1600" b="1" dirty="0"/>
            <a:t>C2</a:t>
          </a:r>
          <a:endParaRPr lang="en-GB" sz="1600" dirty="0"/>
        </a:p>
      </dgm:t>
    </dgm:pt>
    <dgm:pt modelId="{237BBC7E-C712-47AC-9A3C-26B8814A7719}" type="parTrans" cxnId="{CC7695C7-2C97-444F-9943-DB334658AB77}">
      <dgm:prSet/>
      <dgm:spPr/>
      <dgm:t>
        <a:bodyPr/>
        <a:lstStyle/>
        <a:p>
          <a:endParaRPr lang="en-GB" sz="1600"/>
        </a:p>
      </dgm:t>
    </dgm:pt>
    <dgm:pt modelId="{EB551B41-4E20-4CC4-BAC2-AA766E9A8282}" type="sibTrans" cxnId="{CC7695C7-2C97-444F-9943-DB334658AB77}">
      <dgm:prSet/>
      <dgm:spPr/>
      <dgm:t>
        <a:bodyPr/>
        <a:lstStyle/>
        <a:p>
          <a:endParaRPr lang="en-GB" sz="1600"/>
        </a:p>
      </dgm:t>
    </dgm:pt>
    <dgm:pt modelId="{50CD7C5B-F86B-498D-AADB-89324EC3A081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Il servizio di ritiro dei reflui prodotti dalle imbarcazioni è “su chiamata” e fa spesso uso di servizi temporanei a terra (</a:t>
          </a:r>
          <a:r>
            <a:rPr lang="it-IT" sz="1600" b="1" dirty="0" err="1">
              <a:solidFill>
                <a:schemeClr val="accent1">
                  <a:lumMod val="50000"/>
                </a:schemeClr>
              </a:solidFill>
            </a:rPr>
            <a:t>autospurgo</a:t>
          </a:r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) o in rada (bettoline). 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757D054-B7C8-4713-A273-8898E4DDE05E}" type="parTrans" cxnId="{A996F2A5-C014-4F18-90B6-F0632620C763}">
      <dgm:prSet/>
      <dgm:spPr/>
      <dgm:t>
        <a:bodyPr/>
        <a:lstStyle/>
        <a:p>
          <a:endParaRPr lang="en-GB" sz="1600"/>
        </a:p>
      </dgm:t>
    </dgm:pt>
    <dgm:pt modelId="{B160F5BF-778D-473B-9DB7-78C3860706F1}" type="sibTrans" cxnId="{A996F2A5-C014-4F18-90B6-F0632620C763}">
      <dgm:prSet/>
      <dgm:spPr/>
      <dgm:t>
        <a:bodyPr/>
        <a:lstStyle/>
        <a:p>
          <a:endParaRPr lang="en-GB" sz="1600"/>
        </a:p>
      </dgm:t>
    </dgm:pt>
    <dgm:pt modelId="{FFB100AB-57B6-430F-B8CA-8A328543588B}">
      <dgm:prSet phldrT="[Testo]" custT="1"/>
      <dgm:spPr/>
      <dgm:t>
        <a:bodyPr/>
        <a:lstStyle/>
        <a:p>
          <a:r>
            <a:rPr lang="it-IT" sz="1600" b="1" dirty="0"/>
            <a:t>C3</a:t>
          </a:r>
          <a:endParaRPr lang="en-GB" sz="1600" b="1" dirty="0"/>
        </a:p>
      </dgm:t>
    </dgm:pt>
    <dgm:pt modelId="{190B2EDA-EEDA-4683-B6E2-F076FAA6B274}" type="parTrans" cxnId="{54D2CA20-3D12-48C6-A0A5-DB82FED2C402}">
      <dgm:prSet/>
      <dgm:spPr/>
      <dgm:t>
        <a:bodyPr/>
        <a:lstStyle/>
        <a:p>
          <a:endParaRPr lang="en-GB" sz="1600"/>
        </a:p>
      </dgm:t>
    </dgm:pt>
    <dgm:pt modelId="{C7DC777F-2D81-454B-8566-FEEFA24E9F0A}" type="sibTrans" cxnId="{54D2CA20-3D12-48C6-A0A5-DB82FED2C402}">
      <dgm:prSet/>
      <dgm:spPr/>
      <dgm:t>
        <a:bodyPr/>
        <a:lstStyle/>
        <a:p>
          <a:endParaRPr lang="en-GB" sz="1600"/>
        </a:p>
      </dgm:t>
    </dgm:pt>
    <dgm:pt modelId="{8FCB7BE7-C8D6-471B-9430-42414EDC6360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Qualora siano presenti nei porti servizi di aspirazione dei reflui dalle imbarcazioni (di qualsiasi tipo, ma soprattutto per il diporto), questi non vengono pubblicizzati e quindi utilizzati</a:t>
          </a:r>
          <a:r>
            <a:rPr lang="it-IT" sz="1600" dirty="0">
              <a:solidFill>
                <a:schemeClr val="accent1">
                  <a:lumMod val="50000"/>
                </a:schemeClr>
              </a:solidFill>
            </a:rPr>
            <a:t>: spesso i volumi annuali gestiti nei porti sono zero o prossimi allo zero, anche a fronte di un intenso traffico marittimo.</a:t>
          </a:r>
          <a:endParaRPr lang="en-GB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0BA03D4A-7A43-40CA-AEC4-DA037E913657}" type="parTrans" cxnId="{0B295353-0377-4404-B0D8-0695E3A9063E}">
      <dgm:prSet/>
      <dgm:spPr/>
      <dgm:t>
        <a:bodyPr/>
        <a:lstStyle/>
        <a:p>
          <a:endParaRPr lang="en-GB" sz="1600"/>
        </a:p>
      </dgm:t>
    </dgm:pt>
    <dgm:pt modelId="{191A0AA4-3AC3-4F5B-B023-22E5D82FA0A8}" type="sibTrans" cxnId="{0B295353-0377-4404-B0D8-0695E3A9063E}">
      <dgm:prSet/>
      <dgm:spPr/>
      <dgm:t>
        <a:bodyPr/>
        <a:lstStyle/>
        <a:p>
          <a:endParaRPr lang="en-GB" sz="1600"/>
        </a:p>
      </dgm:t>
    </dgm:pt>
    <dgm:pt modelId="{67DBE526-0D16-433B-8234-E2C9DB6FE26F}">
      <dgm:prSet phldrT="[Testo]" custT="1"/>
      <dgm:spPr/>
      <dgm:t>
        <a:bodyPr/>
        <a:lstStyle/>
        <a:p>
          <a:r>
            <a:rPr lang="it-IT" sz="1400" b="1" dirty="0"/>
            <a:t>C3bis</a:t>
          </a:r>
          <a:endParaRPr lang="en-GB" sz="1400" b="1" dirty="0"/>
        </a:p>
      </dgm:t>
    </dgm:pt>
    <dgm:pt modelId="{FD206B78-DAD1-48E8-A6DD-47FD05FC2167}" type="parTrans" cxnId="{4DE93CCC-7C64-4B02-898D-1B342FEC8C51}">
      <dgm:prSet/>
      <dgm:spPr/>
      <dgm:t>
        <a:bodyPr/>
        <a:lstStyle/>
        <a:p>
          <a:endParaRPr lang="en-GB" sz="1600"/>
        </a:p>
      </dgm:t>
    </dgm:pt>
    <dgm:pt modelId="{A0E10A4E-F5FD-4195-933D-91A49253D705}" type="sibTrans" cxnId="{4DE93CCC-7C64-4B02-898D-1B342FEC8C51}">
      <dgm:prSet/>
      <dgm:spPr/>
      <dgm:t>
        <a:bodyPr/>
        <a:lstStyle/>
        <a:p>
          <a:endParaRPr lang="en-GB" sz="1600"/>
        </a:p>
      </dgm:t>
    </dgm:pt>
    <dgm:pt modelId="{DC65D007-EFF6-4378-BBF6-30CB280B5D5B}">
      <dgm:prSet phldrT="[Testo]" custT="1"/>
      <dgm:spPr/>
      <dgm:t>
        <a:bodyPr/>
        <a:lstStyle/>
        <a:p>
          <a:r>
            <a:rPr lang="it-IT" sz="1600" dirty="0"/>
            <a:t>Qualora siano presenti nei porti i servizi di aspirazione dei reflui, la maggior parte delle imbarcazioni esistenti (di vecchia generazione) non può utilizzare tali servizi in quanto esse non raccolgono i propri reflui mancando al loro interno sistemi di scarico collegati a serbatoi o a impianti di trattamento.</a:t>
          </a:r>
          <a:endParaRPr lang="en-GB" sz="1600" b="0" dirty="0"/>
        </a:p>
      </dgm:t>
    </dgm:pt>
    <dgm:pt modelId="{3B1BE0F0-B3DE-4223-ACDA-8BBC7EF917CB}" type="parTrans" cxnId="{F17D4E90-2007-4C62-A2E7-F9E32D45A972}">
      <dgm:prSet/>
      <dgm:spPr/>
      <dgm:t>
        <a:bodyPr/>
        <a:lstStyle/>
        <a:p>
          <a:endParaRPr lang="en-GB" sz="1600"/>
        </a:p>
      </dgm:t>
    </dgm:pt>
    <dgm:pt modelId="{47672FD3-DF5D-43BC-B801-05882A0EDCDE}" type="sibTrans" cxnId="{F17D4E90-2007-4C62-A2E7-F9E32D45A972}">
      <dgm:prSet/>
      <dgm:spPr/>
      <dgm:t>
        <a:bodyPr/>
        <a:lstStyle/>
        <a:p>
          <a:endParaRPr lang="en-GB" sz="1600"/>
        </a:p>
      </dgm:t>
    </dgm:pt>
    <dgm:pt modelId="{A16F0530-82DE-4241-A3F8-FB0A0C70A173}">
      <dgm:prSet phldrT="[Testo]" custT="1"/>
      <dgm:spPr/>
      <dgm:t>
        <a:bodyPr/>
        <a:lstStyle/>
        <a:p>
          <a:r>
            <a:rPr lang="it-IT" sz="1600" b="1" dirty="0"/>
            <a:t>C4</a:t>
          </a:r>
          <a:endParaRPr lang="en-GB" sz="1600" b="1" dirty="0"/>
        </a:p>
      </dgm:t>
    </dgm:pt>
    <dgm:pt modelId="{4F6D8FB2-3322-4DE0-A359-50D225953C3E}" type="parTrans" cxnId="{DB774D13-5A07-40FA-8B10-971885862435}">
      <dgm:prSet/>
      <dgm:spPr/>
      <dgm:t>
        <a:bodyPr/>
        <a:lstStyle/>
        <a:p>
          <a:endParaRPr lang="en-GB" sz="1600"/>
        </a:p>
      </dgm:t>
    </dgm:pt>
    <dgm:pt modelId="{A119DC26-64E2-4EB2-A410-AFF7286865F6}" type="sibTrans" cxnId="{DB774D13-5A07-40FA-8B10-971885862435}">
      <dgm:prSet/>
      <dgm:spPr/>
      <dgm:t>
        <a:bodyPr/>
        <a:lstStyle/>
        <a:p>
          <a:endParaRPr lang="en-GB" sz="1600"/>
        </a:p>
      </dgm:t>
    </dgm:pt>
    <dgm:pt modelId="{DA545256-9C44-47D9-A240-72E759B4E474}">
      <dgm:prSet phldrT="[Testo]" custT="1"/>
      <dgm:spPr/>
      <dgm:t>
        <a:bodyPr/>
        <a:lstStyle/>
        <a:p>
          <a:r>
            <a:rPr lang="it-IT" sz="1600" dirty="0"/>
            <a:t>Le tariffe per lo scarico di reflui e rifiuti sono disomogenee, spesso poco chiare e non incentivano chi ha comportamenti corretti a bordo (differenziazione dei flussi delle acque, ad esempio). </a:t>
          </a:r>
          <a:endParaRPr lang="en-GB" sz="1600" b="0" dirty="0"/>
        </a:p>
      </dgm:t>
    </dgm:pt>
    <dgm:pt modelId="{5FA49623-19E6-4B7E-AA9C-BCA120B30179}" type="parTrans" cxnId="{369CFDE5-D24E-45E2-8603-33758B210724}">
      <dgm:prSet/>
      <dgm:spPr/>
      <dgm:t>
        <a:bodyPr/>
        <a:lstStyle/>
        <a:p>
          <a:endParaRPr lang="en-GB" sz="1600"/>
        </a:p>
      </dgm:t>
    </dgm:pt>
    <dgm:pt modelId="{53F0FDA7-6298-47C7-8F91-0B3524201525}" type="sibTrans" cxnId="{369CFDE5-D24E-45E2-8603-33758B210724}">
      <dgm:prSet/>
      <dgm:spPr/>
      <dgm:t>
        <a:bodyPr/>
        <a:lstStyle/>
        <a:p>
          <a:endParaRPr lang="en-GB" sz="1600"/>
        </a:p>
      </dgm:t>
    </dgm:pt>
    <dgm:pt modelId="{D288CD42-E7FE-4083-B359-A6C6F7CB722C}">
      <dgm:prSet phldrT="[Testo]" custT="1"/>
      <dgm:spPr/>
      <dgm:t>
        <a:bodyPr/>
        <a:lstStyle/>
        <a:p>
          <a:r>
            <a:rPr lang="it-IT" sz="1600" b="1" dirty="0"/>
            <a:t>C5</a:t>
          </a:r>
          <a:endParaRPr lang="en-GB" sz="1600" b="1" dirty="0"/>
        </a:p>
      </dgm:t>
    </dgm:pt>
    <dgm:pt modelId="{A090BA05-33BA-4097-BBB9-791ADFC0F832}" type="parTrans" cxnId="{BE2CE90B-5226-455E-AB21-5D47DC7F56AE}">
      <dgm:prSet/>
      <dgm:spPr/>
      <dgm:t>
        <a:bodyPr/>
        <a:lstStyle/>
        <a:p>
          <a:endParaRPr lang="en-GB" sz="1600"/>
        </a:p>
      </dgm:t>
    </dgm:pt>
    <dgm:pt modelId="{24DDBEB0-A216-4B9D-A651-3C5BD95CC53C}" type="sibTrans" cxnId="{BE2CE90B-5226-455E-AB21-5D47DC7F56AE}">
      <dgm:prSet/>
      <dgm:spPr/>
      <dgm:t>
        <a:bodyPr/>
        <a:lstStyle/>
        <a:p>
          <a:endParaRPr lang="en-GB" sz="1600"/>
        </a:p>
      </dgm:t>
    </dgm:pt>
    <dgm:pt modelId="{2A9A156B-0052-4C57-B28E-186965886F47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I porti non sono quasi mai dotati di sistemi di prevenzione dei </a:t>
          </a:r>
          <a:r>
            <a:rPr lang="it-IT" sz="1600" b="1" dirty="0" err="1">
              <a:solidFill>
                <a:schemeClr val="accent1">
                  <a:lumMod val="50000"/>
                </a:schemeClr>
              </a:solidFill>
            </a:rPr>
            <a:t>microsversamenti</a:t>
          </a:r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 accidentali contenenti idrocarburi</a:t>
          </a:r>
          <a:r>
            <a:rPr lang="it-IT" sz="1600" dirty="0">
              <a:solidFill>
                <a:schemeClr val="accent1">
                  <a:lumMod val="50000"/>
                </a:schemeClr>
              </a:solidFill>
            </a:rPr>
            <a:t>. </a:t>
          </a:r>
          <a:endParaRPr lang="en-GB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CE1FF4FD-5656-4D9A-B0ED-6469D6E226C5}" type="parTrans" cxnId="{A8258AB2-2B34-459B-967B-7DC395B62B02}">
      <dgm:prSet/>
      <dgm:spPr/>
      <dgm:t>
        <a:bodyPr/>
        <a:lstStyle/>
        <a:p>
          <a:endParaRPr lang="en-GB" sz="1600"/>
        </a:p>
      </dgm:t>
    </dgm:pt>
    <dgm:pt modelId="{3561F294-7B3D-4217-9438-B5941A093040}" type="sibTrans" cxnId="{A8258AB2-2B34-459B-967B-7DC395B62B02}">
      <dgm:prSet/>
      <dgm:spPr/>
      <dgm:t>
        <a:bodyPr/>
        <a:lstStyle/>
        <a:p>
          <a:endParaRPr lang="en-GB" sz="1600"/>
        </a:p>
      </dgm:t>
    </dgm:pt>
    <dgm:pt modelId="{94C2AE95-C103-4A62-86D1-8D88FA8AE5A7}">
      <dgm:prSet phldrT="[Testo]" custT="1"/>
      <dgm:spPr/>
      <dgm:t>
        <a:bodyPr/>
        <a:lstStyle/>
        <a:p>
          <a:r>
            <a:rPr lang="it-IT" sz="1600" b="1" dirty="0"/>
            <a:t>C6</a:t>
          </a:r>
          <a:endParaRPr lang="en-GB" sz="1600" b="1" dirty="0"/>
        </a:p>
      </dgm:t>
    </dgm:pt>
    <dgm:pt modelId="{70B7790B-A01C-4F15-93B4-C46691ED040E}" type="parTrans" cxnId="{6B91758F-4689-474B-97E7-6D17D3BDDEC8}">
      <dgm:prSet/>
      <dgm:spPr/>
      <dgm:t>
        <a:bodyPr/>
        <a:lstStyle/>
        <a:p>
          <a:endParaRPr lang="en-GB" sz="1600"/>
        </a:p>
      </dgm:t>
    </dgm:pt>
    <dgm:pt modelId="{CC51F6CD-E2FB-40BF-9E1D-061D85FFFEC6}" type="sibTrans" cxnId="{6B91758F-4689-474B-97E7-6D17D3BDDEC8}">
      <dgm:prSet/>
      <dgm:spPr/>
      <dgm:t>
        <a:bodyPr/>
        <a:lstStyle/>
        <a:p>
          <a:endParaRPr lang="en-GB" sz="1600"/>
        </a:p>
      </dgm:t>
    </dgm:pt>
    <dgm:pt modelId="{49C36403-50C2-467D-A41E-1E1B27473C47}">
      <dgm:prSet phldrT="[Testo]" custT="1"/>
      <dgm:spPr/>
      <dgm:t>
        <a:bodyPr/>
        <a:lstStyle/>
        <a:p>
          <a:r>
            <a:rPr lang="it-IT" sz="1600" dirty="0"/>
            <a:t>L’aumento del traffico diportistico, dei servizi ad esso dedicati e delle attività cantieristiche (inquinamento e dispendio idrico) genera un impatto negativo se non opportunamente controllato e gestito.</a:t>
          </a:r>
          <a:endParaRPr lang="en-GB" sz="1600" b="0" dirty="0"/>
        </a:p>
      </dgm:t>
    </dgm:pt>
    <dgm:pt modelId="{198A9389-14AA-405A-B415-CA22AE5D6FE8}" type="parTrans" cxnId="{C017514C-49F0-4749-BC73-7A121ADB486A}">
      <dgm:prSet/>
      <dgm:spPr/>
      <dgm:t>
        <a:bodyPr/>
        <a:lstStyle/>
        <a:p>
          <a:endParaRPr lang="en-GB" sz="1600"/>
        </a:p>
      </dgm:t>
    </dgm:pt>
    <dgm:pt modelId="{9F099F3A-BB22-4283-B630-C1E81F5CDDE5}" type="sibTrans" cxnId="{C017514C-49F0-4749-BC73-7A121ADB486A}">
      <dgm:prSet/>
      <dgm:spPr/>
      <dgm:t>
        <a:bodyPr/>
        <a:lstStyle/>
        <a:p>
          <a:endParaRPr lang="en-GB" sz="1600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7">
        <dgm:presLayoutVars>
          <dgm:bulletEnabled val="1"/>
        </dgm:presLayoutVars>
      </dgm:prSet>
      <dgm:spPr/>
    </dgm:pt>
    <dgm:pt modelId="{351AC1C8-CF73-41D3-B260-3F6DEC6F3209}" type="pres">
      <dgm:prSet presAssocID="{09761CD1-6D88-46CC-B88E-341E4DCDACDC}" presName="sp" presStyleCnt="0"/>
      <dgm:spPr/>
    </dgm:pt>
    <dgm:pt modelId="{68BD0432-A307-433D-8319-C7845B62D0A6}" type="pres">
      <dgm:prSet presAssocID="{BD9EC7F5-3A24-4882-8583-36C0E1AA4123}" presName="composite" presStyleCnt="0"/>
      <dgm:spPr/>
    </dgm:pt>
    <dgm:pt modelId="{9E84835F-DFAC-4ED6-93AB-40E7A232239C}" type="pres">
      <dgm:prSet presAssocID="{BD9EC7F5-3A24-4882-8583-36C0E1AA412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39851941-3379-4331-A1AF-6B38838CE23F}" type="pres">
      <dgm:prSet presAssocID="{BD9EC7F5-3A24-4882-8583-36C0E1AA4123}" presName="descendantText" presStyleLbl="alignAcc1" presStyleIdx="1" presStyleCnt="7" custScaleY="134056">
        <dgm:presLayoutVars>
          <dgm:bulletEnabled val="1"/>
        </dgm:presLayoutVars>
      </dgm:prSet>
      <dgm:spPr/>
    </dgm:pt>
    <dgm:pt modelId="{7BDCB583-C939-4302-8F7D-4A2D371D68ED}" type="pres">
      <dgm:prSet presAssocID="{EB551B41-4E20-4CC4-BAC2-AA766E9A8282}" presName="sp" presStyleCnt="0"/>
      <dgm:spPr/>
    </dgm:pt>
    <dgm:pt modelId="{CAD9379F-0261-4393-9331-12737FD3EBAF}" type="pres">
      <dgm:prSet presAssocID="{FFB100AB-57B6-430F-B8CA-8A328543588B}" presName="composite" presStyleCnt="0"/>
      <dgm:spPr/>
    </dgm:pt>
    <dgm:pt modelId="{36750968-B201-4971-BFDC-85BFABE9F782}" type="pres">
      <dgm:prSet presAssocID="{FFB100AB-57B6-430F-B8CA-8A328543588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84EEEA6-4046-417D-A841-EA66CEAA2F6C}" type="pres">
      <dgm:prSet presAssocID="{FFB100AB-57B6-430F-B8CA-8A328543588B}" presName="descendantText" presStyleLbl="alignAcc1" presStyleIdx="2" presStyleCnt="7" custScaleY="157307">
        <dgm:presLayoutVars>
          <dgm:bulletEnabled val="1"/>
        </dgm:presLayoutVars>
      </dgm:prSet>
      <dgm:spPr/>
    </dgm:pt>
    <dgm:pt modelId="{356075A1-8792-4D41-BF77-B8E773CF1779}" type="pres">
      <dgm:prSet presAssocID="{C7DC777F-2D81-454B-8566-FEEFA24E9F0A}" presName="sp" presStyleCnt="0"/>
      <dgm:spPr/>
    </dgm:pt>
    <dgm:pt modelId="{751A1245-8E76-4905-AC6A-AB29ED175BE1}" type="pres">
      <dgm:prSet presAssocID="{67DBE526-0D16-433B-8234-E2C9DB6FE26F}" presName="composite" presStyleCnt="0"/>
      <dgm:spPr/>
    </dgm:pt>
    <dgm:pt modelId="{02663C06-0FE7-4BEA-9A0C-25C5A48A6F14}" type="pres">
      <dgm:prSet presAssocID="{67DBE526-0D16-433B-8234-E2C9DB6FE26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8BBC7023-DDD2-414F-9308-E72DE56780CC}" type="pres">
      <dgm:prSet presAssocID="{67DBE526-0D16-433B-8234-E2C9DB6FE26F}" presName="descendantText" presStyleLbl="alignAcc1" presStyleIdx="3" presStyleCnt="7" custScaleY="157307">
        <dgm:presLayoutVars>
          <dgm:bulletEnabled val="1"/>
        </dgm:presLayoutVars>
      </dgm:prSet>
      <dgm:spPr/>
    </dgm:pt>
    <dgm:pt modelId="{360CFC6E-50AC-46A4-A58A-4803F591ACC1}" type="pres">
      <dgm:prSet presAssocID="{A0E10A4E-F5FD-4195-933D-91A49253D705}" presName="sp" presStyleCnt="0"/>
      <dgm:spPr/>
    </dgm:pt>
    <dgm:pt modelId="{F6F65328-C4A3-44A0-A722-0AE48DB7E309}" type="pres">
      <dgm:prSet presAssocID="{A16F0530-82DE-4241-A3F8-FB0A0C70A173}" presName="composite" presStyleCnt="0"/>
      <dgm:spPr/>
    </dgm:pt>
    <dgm:pt modelId="{F829B14A-0F2B-408B-BFDD-C09529DE4229}" type="pres">
      <dgm:prSet presAssocID="{A16F0530-82DE-4241-A3F8-FB0A0C70A173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8D3DD2D-4631-406B-B6A3-17A16E828DA4}" type="pres">
      <dgm:prSet presAssocID="{A16F0530-82DE-4241-A3F8-FB0A0C70A173}" presName="descendantText" presStyleLbl="alignAcc1" presStyleIdx="4" presStyleCnt="7" custScaleY="157307">
        <dgm:presLayoutVars>
          <dgm:bulletEnabled val="1"/>
        </dgm:presLayoutVars>
      </dgm:prSet>
      <dgm:spPr/>
    </dgm:pt>
    <dgm:pt modelId="{4B6DC9BB-334E-462F-A14F-D27C69656CA3}" type="pres">
      <dgm:prSet presAssocID="{A119DC26-64E2-4EB2-A410-AFF7286865F6}" presName="sp" presStyleCnt="0"/>
      <dgm:spPr/>
    </dgm:pt>
    <dgm:pt modelId="{C33AE5EE-7EF6-427D-83F4-80067FDCDFF8}" type="pres">
      <dgm:prSet presAssocID="{D288CD42-E7FE-4083-B359-A6C6F7CB722C}" presName="composite" presStyleCnt="0"/>
      <dgm:spPr/>
    </dgm:pt>
    <dgm:pt modelId="{821CD801-563C-4EC5-A858-12DBD438D8BC}" type="pres">
      <dgm:prSet presAssocID="{D288CD42-E7FE-4083-B359-A6C6F7CB722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7DFDF2F-DA13-4133-B953-F3A38D300324}" type="pres">
      <dgm:prSet presAssocID="{D288CD42-E7FE-4083-B359-A6C6F7CB722C}" presName="descendantText" presStyleLbl="alignAcc1" presStyleIdx="5" presStyleCnt="7" custScaleY="157307">
        <dgm:presLayoutVars>
          <dgm:bulletEnabled val="1"/>
        </dgm:presLayoutVars>
      </dgm:prSet>
      <dgm:spPr/>
    </dgm:pt>
    <dgm:pt modelId="{FFDFFE26-9E7A-488D-944C-B390AF4CF5B3}" type="pres">
      <dgm:prSet presAssocID="{24DDBEB0-A216-4B9D-A651-3C5BD95CC53C}" presName="sp" presStyleCnt="0"/>
      <dgm:spPr/>
    </dgm:pt>
    <dgm:pt modelId="{FED1525F-F72F-487D-9474-DA9DCCEE618E}" type="pres">
      <dgm:prSet presAssocID="{94C2AE95-C103-4A62-86D1-8D88FA8AE5A7}" presName="composite" presStyleCnt="0"/>
      <dgm:spPr/>
    </dgm:pt>
    <dgm:pt modelId="{AA5E5EF6-70C2-4E24-826B-E07DAB6FFF5D}" type="pres">
      <dgm:prSet presAssocID="{94C2AE95-C103-4A62-86D1-8D88FA8AE5A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5D7FFA4-662C-4A2B-BE1B-396B7B48D1F0}" type="pres">
      <dgm:prSet presAssocID="{94C2AE95-C103-4A62-86D1-8D88FA8AE5A7}" presName="descendantText" presStyleLbl="alignAcc1" presStyleIdx="6" presStyleCnt="7" custScaleY="157307">
        <dgm:presLayoutVars>
          <dgm:bulletEnabled val="1"/>
        </dgm:presLayoutVars>
      </dgm:prSet>
      <dgm:spPr/>
    </dgm:pt>
  </dgm:ptLst>
  <dgm:cxnLst>
    <dgm:cxn modelId="{DBA27600-D196-4575-B122-2016F03BA9C9}" type="presOf" srcId="{DA545256-9C44-47D9-A240-72E759B4E474}" destId="{88D3DD2D-4631-406B-B6A3-17A16E828DA4}" srcOrd="0" destOrd="0" presId="urn:microsoft.com/office/officeart/2005/8/layout/chevron2"/>
    <dgm:cxn modelId="{BE2CE90B-5226-455E-AB21-5D47DC7F56AE}" srcId="{B3482EF7-BC37-4C3E-9415-145F40F3E40D}" destId="{D288CD42-E7FE-4083-B359-A6C6F7CB722C}" srcOrd="5" destOrd="0" parTransId="{A090BA05-33BA-4097-BBB9-791ADFC0F832}" sibTransId="{24DDBEB0-A216-4B9D-A651-3C5BD95CC53C}"/>
    <dgm:cxn modelId="{11022710-07C3-4B0B-8053-80F6D09B3081}" type="presOf" srcId="{FFB100AB-57B6-430F-B8CA-8A328543588B}" destId="{36750968-B201-4971-BFDC-85BFABE9F782}" srcOrd="0" destOrd="0" presId="urn:microsoft.com/office/officeart/2005/8/layout/chevron2"/>
    <dgm:cxn modelId="{DB774D13-5A07-40FA-8B10-971885862435}" srcId="{B3482EF7-BC37-4C3E-9415-145F40F3E40D}" destId="{A16F0530-82DE-4241-A3F8-FB0A0C70A173}" srcOrd="4" destOrd="0" parTransId="{4F6D8FB2-3322-4DE0-A359-50D225953C3E}" sibTransId="{A119DC26-64E2-4EB2-A410-AFF7286865F6}"/>
    <dgm:cxn modelId="{2B77131D-97A5-4D56-B5EC-0E35805708A8}" type="presOf" srcId="{D288CD42-E7FE-4083-B359-A6C6F7CB722C}" destId="{821CD801-563C-4EC5-A858-12DBD438D8BC}" srcOrd="0" destOrd="0" presId="urn:microsoft.com/office/officeart/2005/8/layout/chevron2"/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54D2CA20-3D12-48C6-A0A5-DB82FED2C402}" srcId="{B3482EF7-BC37-4C3E-9415-145F40F3E40D}" destId="{FFB100AB-57B6-430F-B8CA-8A328543588B}" srcOrd="2" destOrd="0" parTransId="{190B2EDA-EEDA-4683-B6E2-F076FAA6B274}" sibTransId="{C7DC777F-2D81-454B-8566-FEEFA24E9F0A}"/>
    <dgm:cxn modelId="{78583821-7E64-43A7-ABA1-0CE28A0616B3}" type="presOf" srcId="{A16F0530-82DE-4241-A3F8-FB0A0C70A173}" destId="{F829B14A-0F2B-408B-BFDD-C09529DE4229}" srcOrd="0" destOrd="0" presId="urn:microsoft.com/office/officeart/2005/8/layout/chevron2"/>
    <dgm:cxn modelId="{EFE7102A-B9DC-4509-B74E-E2CAE9DC409E}" type="presOf" srcId="{49C36403-50C2-467D-A41E-1E1B27473C47}" destId="{55D7FFA4-662C-4A2B-BE1B-396B7B48D1F0}" srcOrd="0" destOrd="0" presId="urn:microsoft.com/office/officeart/2005/8/layout/chevron2"/>
    <dgm:cxn modelId="{36183C48-2B63-4A22-BD13-70E0F2A80B3B}" type="presOf" srcId="{67DBE526-0D16-433B-8234-E2C9DB6FE26F}" destId="{02663C06-0FE7-4BEA-9A0C-25C5A48A6F14}" srcOrd="0" destOrd="0" presId="urn:microsoft.com/office/officeart/2005/8/layout/chevron2"/>
    <dgm:cxn modelId="{C017514C-49F0-4749-BC73-7A121ADB486A}" srcId="{94C2AE95-C103-4A62-86D1-8D88FA8AE5A7}" destId="{49C36403-50C2-467D-A41E-1E1B27473C47}" srcOrd="0" destOrd="0" parTransId="{198A9389-14AA-405A-B415-CA22AE5D6FE8}" sibTransId="{9F099F3A-BB22-4283-B630-C1E81F5CDDE5}"/>
    <dgm:cxn modelId="{0B295353-0377-4404-B0D8-0695E3A9063E}" srcId="{FFB100AB-57B6-430F-B8CA-8A328543588B}" destId="{8FCB7BE7-C8D6-471B-9430-42414EDC6360}" srcOrd="0" destOrd="0" parTransId="{0BA03D4A-7A43-40CA-AEC4-DA037E913657}" sibTransId="{191A0AA4-3AC3-4F5B-B023-22E5D82FA0A8}"/>
    <dgm:cxn modelId="{678C8F73-577B-487B-B565-98F42493530C}" type="presOf" srcId="{2A9A156B-0052-4C57-B28E-186965886F47}" destId="{E7DFDF2F-DA13-4133-B953-F3A38D300324}" srcOrd="0" destOrd="0" presId="urn:microsoft.com/office/officeart/2005/8/layout/chevron2"/>
    <dgm:cxn modelId="{028B3A7D-2EEC-489D-B0E4-EC6F87989D9C}" type="presOf" srcId="{F24BDB94-8186-4066-B9AE-D3A567927410}" destId="{34CE190A-2FDC-4416-8058-D884C93D2721}" srcOrd="0" destOrd="0" presId="urn:microsoft.com/office/officeart/2005/8/layout/chevron2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6B91758F-4689-474B-97E7-6D17D3BDDEC8}" srcId="{B3482EF7-BC37-4C3E-9415-145F40F3E40D}" destId="{94C2AE95-C103-4A62-86D1-8D88FA8AE5A7}" srcOrd="6" destOrd="0" parTransId="{70B7790B-A01C-4F15-93B4-C46691ED040E}" sibTransId="{CC51F6CD-E2FB-40BF-9E1D-061D85FFFEC6}"/>
    <dgm:cxn modelId="{F17D4E90-2007-4C62-A2E7-F9E32D45A972}" srcId="{67DBE526-0D16-433B-8234-E2C9DB6FE26F}" destId="{DC65D007-EFF6-4378-BBF6-30CB280B5D5B}" srcOrd="0" destOrd="0" parTransId="{3B1BE0F0-B3DE-4223-ACDA-8BBC7EF917CB}" sibTransId="{47672FD3-DF5D-43BC-B801-05882A0EDCDE}"/>
    <dgm:cxn modelId="{96D6E599-FB80-49B2-835B-61F951443C29}" type="presOf" srcId="{8FCB7BE7-C8D6-471B-9430-42414EDC6360}" destId="{E84EEEA6-4046-417D-A841-EA66CEAA2F6C}" srcOrd="0" destOrd="0" presId="urn:microsoft.com/office/officeart/2005/8/layout/chevron2"/>
    <dgm:cxn modelId="{A996F2A5-C014-4F18-90B6-F0632620C763}" srcId="{BD9EC7F5-3A24-4882-8583-36C0E1AA4123}" destId="{50CD7C5B-F86B-498D-AADB-89324EC3A081}" srcOrd="0" destOrd="0" parTransId="{3757D054-B7C8-4713-A273-8898E4DDE05E}" sibTransId="{B160F5BF-778D-473B-9DB7-78C3860706F1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A8258AB2-2B34-459B-967B-7DC395B62B02}" srcId="{D288CD42-E7FE-4083-B359-A6C6F7CB722C}" destId="{2A9A156B-0052-4C57-B28E-186965886F47}" srcOrd="0" destOrd="0" parTransId="{CE1FF4FD-5656-4D9A-B0ED-6469D6E226C5}" sibTransId="{3561F294-7B3D-4217-9438-B5941A093040}"/>
    <dgm:cxn modelId="{9D2955BD-2CC4-4CA6-A86B-9D21C8959203}" type="presOf" srcId="{BD9EC7F5-3A24-4882-8583-36C0E1AA4123}" destId="{9E84835F-DFAC-4ED6-93AB-40E7A232239C}" srcOrd="0" destOrd="0" presId="urn:microsoft.com/office/officeart/2005/8/layout/chevron2"/>
    <dgm:cxn modelId="{141484BF-F1EC-41A8-ABAA-1B424EECB2BA}" type="presOf" srcId="{DC65D007-EFF6-4378-BBF6-30CB280B5D5B}" destId="{8BBC7023-DDD2-414F-9308-E72DE56780CC}" srcOrd="0" destOrd="0" presId="urn:microsoft.com/office/officeart/2005/8/layout/chevron2"/>
    <dgm:cxn modelId="{CC7695C7-2C97-444F-9943-DB334658AB77}" srcId="{B3482EF7-BC37-4C3E-9415-145F40F3E40D}" destId="{BD9EC7F5-3A24-4882-8583-36C0E1AA4123}" srcOrd="1" destOrd="0" parTransId="{237BBC7E-C712-47AC-9A3C-26B8814A7719}" sibTransId="{EB551B41-4E20-4CC4-BAC2-AA766E9A8282}"/>
    <dgm:cxn modelId="{4DE93CCC-7C64-4B02-898D-1B342FEC8C51}" srcId="{B3482EF7-BC37-4C3E-9415-145F40F3E40D}" destId="{67DBE526-0D16-433B-8234-E2C9DB6FE26F}" srcOrd="3" destOrd="0" parTransId="{FD206B78-DAD1-48E8-A6DD-47FD05FC2167}" sibTransId="{A0E10A4E-F5FD-4195-933D-91A49253D705}"/>
    <dgm:cxn modelId="{0747CFCD-D079-4151-B47D-A8ECD2C928A5}" type="presOf" srcId="{94C2AE95-C103-4A62-86D1-8D88FA8AE5A7}" destId="{AA5E5EF6-70C2-4E24-826B-E07DAB6FFF5D}" srcOrd="0" destOrd="0" presId="urn:microsoft.com/office/officeart/2005/8/layout/chevron2"/>
    <dgm:cxn modelId="{369CFDE5-D24E-45E2-8603-33758B210724}" srcId="{A16F0530-82DE-4241-A3F8-FB0A0C70A173}" destId="{DA545256-9C44-47D9-A240-72E759B4E474}" srcOrd="0" destOrd="0" parTransId="{5FA49623-19E6-4B7E-AA9C-BCA120B30179}" sibTransId="{53F0FDA7-6298-47C7-8F91-0B3524201525}"/>
    <dgm:cxn modelId="{8E5ED5F0-7143-4C76-B4CF-03DC72CC7FFA}" srcId="{26BAF3F9-F476-43F3-8EA4-BA9CB72329E4}" destId="{F24BDB94-8186-4066-B9AE-D3A567927410}" srcOrd="0" destOrd="0" parTransId="{2EFA23C5-40C4-4045-95D1-1E2E5251C212}" sibTransId="{7BAA0FE8-57ED-4A68-8457-EE86FD4EA614}"/>
    <dgm:cxn modelId="{7C57BDF7-567B-4334-8E2D-8544DBD7EEE2}" type="presOf" srcId="{50CD7C5B-F86B-498D-AADB-89324EC3A081}" destId="{39851941-3379-4331-A1AF-6B38838CE23F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  <dgm:cxn modelId="{82F055E7-3923-49E5-A274-D3133BD341F3}" type="presParOf" srcId="{2E7B9FAD-F6D9-45E9-824F-82DD1095B7A5}" destId="{351AC1C8-CF73-41D3-B260-3F6DEC6F3209}" srcOrd="1" destOrd="0" presId="urn:microsoft.com/office/officeart/2005/8/layout/chevron2"/>
    <dgm:cxn modelId="{9D29F5EF-2448-43F9-ACEF-021400FDBF87}" type="presParOf" srcId="{2E7B9FAD-F6D9-45E9-824F-82DD1095B7A5}" destId="{68BD0432-A307-433D-8319-C7845B62D0A6}" srcOrd="2" destOrd="0" presId="urn:microsoft.com/office/officeart/2005/8/layout/chevron2"/>
    <dgm:cxn modelId="{78D8FABE-F363-487D-9C26-B6E0C3C4DFC8}" type="presParOf" srcId="{68BD0432-A307-433D-8319-C7845B62D0A6}" destId="{9E84835F-DFAC-4ED6-93AB-40E7A232239C}" srcOrd="0" destOrd="0" presId="urn:microsoft.com/office/officeart/2005/8/layout/chevron2"/>
    <dgm:cxn modelId="{7FFFA052-845D-4C5F-91AC-69AAF8715BD1}" type="presParOf" srcId="{68BD0432-A307-433D-8319-C7845B62D0A6}" destId="{39851941-3379-4331-A1AF-6B38838CE23F}" srcOrd="1" destOrd="0" presId="urn:microsoft.com/office/officeart/2005/8/layout/chevron2"/>
    <dgm:cxn modelId="{2A1189D1-ED91-41E7-AB10-1274908DC2B2}" type="presParOf" srcId="{2E7B9FAD-F6D9-45E9-824F-82DD1095B7A5}" destId="{7BDCB583-C939-4302-8F7D-4A2D371D68ED}" srcOrd="3" destOrd="0" presId="urn:microsoft.com/office/officeart/2005/8/layout/chevron2"/>
    <dgm:cxn modelId="{DA1E3B8B-861E-41B8-B225-6C5F9001D145}" type="presParOf" srcId="{2E7B9FAD-F6D9-45E9-824F-82DD1095B7A5}" destId="{CAD9379F-0261-4393-9331-12737FD3EBAF}" srcOrd="4" destOrd="0" presId="urn:microsoft.com/office/officeart/2005/8/layout/chevron2"/>
    <dgm:cxn modelId="{D40EDAFF-E3C8-4B9A-A94E-EEAA132DBEC0}" type="presParOf" srcId="{CAD9379F-0261-4393-9331-12737FD3EBAF}" destId="{36750968-B201-4971-BFDC-85BFABE9F782}" srcOrd="0" destOrd="0" presId="urn:microsoft.com/office/officeart/2005/8/layout/chevron2"/>
    <dgm:cxn modelId="{6D11AAD0-1CFD-4DE6-9307-C0CA4AB34ACF}" type="presParOf" srcId="{CAD9379F-0261-4393-9331-12737FD3EBAF}" destId="{E84EEEA6-4046-417D-A841-EA66CEAA2F6C}" srcOrd="1" destOrd="0" presId="urn:microsoft.com/office/officeart/2005/8/layout/chevron2"/>
    <dgm:cxn modelId="{B1963C3E-214F-4AF3-B03F-3663004AF0CB}" type="presParOf" srcId="{2E7B9FAD-F6D9-45E9-824F-82DD1095B7A5}" destId="{356075A1-8792-4D41-BF77-B8E773CF1779}" srcOrd="5" destOrd="0" presId="urn:microsoft.com/office/officeart/2005/8/layout/chevron2"/>
    <dgm:cxn modelId="{7B5A3031-F028-4E50-8C52-D1F4E69F1DB6}" type="presParOf" srcId="{2E7B9FAD-F6D9-45E9-824F-82DD1095B7A5}" destId="{751A1245-8E76-4905-AC6A-AB29ED175BE1}" srcOrd="6" destOrd="0" presId="urn:microsoft.com/office/officeart/2005/8/layout/chevron2"/>
    <dgm:cxn modelId="{00B01C98-BA82-45AF-88C3-A3A258E60C11}" type="presParOf" srcId="{751A1245-8E76-4905-AC6A-AB29ED175BE1}" destId="{02663C06-0FE7-4BEA-9A0C-25C5A48A6F14}" srcOrd="0" destOrd="0" presId="urn:microsoft.com/office/officeart/2005/8/layout/chevron2"/>
    <dgm:cxn modelId="{45AC6098-D881-4E2E-8EEA-2BBD7A2CD531}" type="presParOf" srcId="{751A1245-8E76-4905-AC6A-AB29ED175BE1}" destId="{8BBC7023-DDD2-414F-9308-E72DE56780CC}" srcOrd="1" destOrd="0" presId="urn:microsoft.com/office/officeart/2005/8/layout/chevron2"/>
    <dgm:cxn modelId="{0D7E25B9-D17B-4CC2-B0E6-60155B5138B5}" type="presParOf" srcId="{2E7B9FAD-F6D9-45E9-824F-82DD1095B7A5}" destId="{360CFC6E-50AC-46A4-A58A-4803F591ACC1}" srcOrd="7" destOrd="0" presId="urn:microsoft.com/office/officeart/2005/8/layout/chevron2"/>
    <dgm:cxn modelId="{2E0FA4A0-5AE9-4373-A677-17679E836FBC}" type="presParOf" srcId="{2E7B9FAD-F6D9-45E9-824F-82DD1095B7A5}" destId="{F6F65328-C4A3-44A0-A722-0AE48DB7E309}" srcOrd="8" destOrd="0" presId="urn:microsoft.com/office/officeart/2005/8/layout/chevron2"/>
    <dgm:cxn modelId="{C2067032-DA7F-44B9-9686-CDBA5F9BD152}" type="presParOf" srcId="{F6F65328-C4A3-44A0-A722-0AE48DB7E309}" destId="{F829B14A-0F2B-408B-BFDD-C09529DE4229}" srcOrd="0" destOrd="0" presId="urn:microsoft.com/office/officeart/2005/8/layout/chevron2"/>
    <dgm:cxn modelId="{5A2FDFBE-CA6B-467F-819F-B39A9E297ACA}" type="presParOf" srcId="{F6F65328-C4A3-44A0-A722-0AE48DB7E309}" destId="{88D3DD2D-4631-406B-B6A3-17A16E828DA4}" srcOrd="1" destOrd="0" presId="urn:microsoft.com/office/officeart/2005/8/layout/chevron2"/>
    <dgm:cxn modelId="{D83FEE60-FFA5-4AA2-850E-041E854DC4B2}" type="presParOf" srcId="{2E7B9FAD-F6D9-45E9-824F-82DD1095B7A5}" destId="{4B6DC9BB-334E-462F-A14F-D27C69656CA3}" srcOrd="9" destOrd="0" presId="urn:microsoft.com/office/officeart/2005/8/layout/chevron2"/>
    <dgm:cxn modelId="{9911D9D1-5BD3-4C17-8B90-D41AEB2E2042}" type="presParOf" srcId="{2E7B9FAD-F6D9-45E9-824F-82DD1095B7A5}" destId="{C33AE5EE-7EF6-427D-83F4-80067FDCDFF8}" srcOrd="10" destOrd="0" presId="urn:microsoft.com/office/officeart/2005/8/layout/chevron2"/>
    <dgm:cxn modelId="{520D87DC-C0A7-4728-8109-38EAACD17A0F}" type="presParOf" srcId="{C33AE5EE-7EF6-427D-83F4-80067FDCDFF8}" destId="{821CD801-563C-4EC5-A858-12DBD438D8BC}" srcOrd="0" destOrd="0" presId="urn:microsoft.com/office/officeart/2005/8/layout/chevron2"/>
    <dgm:cxn modelId="{C02D0E0A-7CD4-4DA2-A00E-1565B5D885B3}" type="presParOf" srcId="{C33AE5EE-7EF6-427D-83F4-80067FDCDFF8}" destId="{E7DFDF2F-DA13-4133-B953-F3A38D300324}" srcOrd="1" destOrd="0" presId="urn:microsoft.com/office/officeart/2005/8/layout/chevron2"/>
    <dgm:cxn modelId="{58634C52-0A7E-4478-9F86-44999DC2ABE0}" type="presParOf" srcId="{2E7B9FAD-F6D9-45E9-824F-82DD1095B7A5}" destId="{FFDFFE26-9E7A-488D-944C-B390AF4CF5B3}" srcOrd="11" destOrd="0" presId="urn:microsoft.com/office/officeart/2005/8/layout/chevron2"/>
    <dgm:cxn modelId="{1173BF5F-440A-4758-8FCB-409F81E4CF27}" type="presParOf" srcId="{2E7B9FAD-F6D9-45E9-824F-82DD1095B7A5}" destId="{FED1525F-F72F-487D-9474-DA9DCCEE618E}" srcOrd="12" destOrd="0" presId="urn:microsoft.com/office/officeart/2005/8/layout/chevron2"/>
    <dgm:cxn modelId="{49B91267-D604-4652-9B3F-BFBFAFE3D0E1}" type="presParOf" srcId="{FED1525F-F72F-487D-9474-DA9DCCEE618E}" destId="{AA5E5EF6-70C2-4E24-826B-E07DAB6FFF5D}" srcOrd="0" destOrd="0" presId="urn:microsoft.com/office/officeart/2005/8/layout/chevron2"/>
    <dgm:cxn modelId="{0835F028-25A0-490D-9DD0-7F2A36E8A708}" type="presParOf" srcId="{FED1525F-F72F-487D-9474-DA9DCCEE618E}" destId="{55D7FFA4-662C-4A2B-BE1B-396B7B48D1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C1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F24BDB94-8186-4066-B9AE-D3A567927410}">
      <dgm:prSet phldrT="[Testo]" custT="1"/>
      <dgm:spPr/>
      <dgm:t>
        <a:bodyPr/>
        <a:lstStyle/>
        <a:p>
          <a:r>
            <a:rPr lang="it-IT" sz="1600" dirty="0"/>
            <a:t>I piani di raccolta e di gestione dei rifiuti e reflui nei porti non vengono aggiornati con la frequenza dovuta.</a:t>
          </a:r>
          <a:endParaRPr lang="en-GB" sz="1600" dirty="0"/>
        </a:p>
      </dgm:t>
    </dgm:pt>
    <dgm:pt modelId="{2EFA23C5-40C4-4045-95D1-1E2E5251C212}" type="parTrans" cxnId="{8E5ED5F0-7143-4C76-B4CF-03DC72CC7FFA}">
      <dgm:prSet/>
      <dgm:spPr/>
      <dgm:t>
        <a:bodyPr/>
        <a:lstStyle/>
        <a:p>
          <a:endParaRPr lang="en-GB" sz="1600"/>
        </a:p>
      </dgm:t>
    </dgm:pt>
    <dgm:pt modelId="{7BAA0FE8-57ED-4A68-8457-EE86FD4EA614}" type="sibTrans" cxnId="{8E5ED5F0-7143-4C76-B4CF-03DC72CC7FFA}">
      <dgm:prSet/>
      <dgm:spPr/>
      <dgm:t>
        <a:bodyPr/>
        <a:lstStyle/>
        <a:p>
          <a:endParaRPr lang="en-GB" sz="1600"/>
        </a:p>
      </dgm:t>
    </dgm:pt>
    <dgm:pt modelId="{BD9EC7F5-3A24-4882-8583-36C0E1AA4123}">
      <dgm:prSet phldrT="[Testo]" custT="1"/>
      <dgm:spPr/>
      <dgm:t>
        <a:bodyPr/>
        <a:lstStyle/>
        <a:p>
          <a:r>
            <a:rPr lang="it-IT" sz="1600" b="1" dirty="0"/>
            <a:t>C2</a:t>
          </a:r>
          <a:endParaRPr lang="en-GB" sz="1600" dirty="0"/>
        </a:p>
      </dgm:t>
    </dgm:pt>
    <dgm:pt modelId="{237BBC7E-C712-47AC-9A3C-26B8814A7719}" type="parTrans" cxnId="{CC7695C7-2C97-444F-9943-DB334658AB77}">
      <dgm:prSet/>
      <dgm:spPr/>
      <dgm:t>
        <a:bodyPr/>
        <a:lstStyle/>
        <a:p>
          <a:endParaRPr lang="en-GB" sz="1600"/>
        </a:p>
      </dgm:t>
    </dgm:pt>
    <dgm:pt modelId="{EB551B41-4E20-4CC4-BAC2-AA766E9A8282}" type="sibTrans" cxnId="{CC7695C7-2C97-444F-9943-DB334658AB77}">
      <dgm:prSet/>
      <dgm:spPr/>
      <dgm:t>
        <a:bodyPr/>
        <a:lstStyle/>
        <a:p>
          <a:endParaRPr lang="en-GB" sz="1600"/>
        </a:p>
      </dgm:t>
    </dgm:pt>
    <dgm:pt modelId="{50CD7C5B-F86B-498D-AADB-89324EC3A081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Il servizio di ritiro dei reflui prodotti dalle imbarcazioni è “su chiamata” e fa spesso uso di servizi temporanei a terra (</a:t>
          </a:r>
          <a:r>
            <a:rPr lang="it-IT" sz="1600" b="1" dirty="0" err="1">
              <a:solidFill>
                <a:schemeClr val="accent1">
                  <a:lumMod val="50000"/>
                </a:schemeClr>
              </a:solidFill>
            </a:rPr>
            <a:t>autospurgo</a:t>
          </a:r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) o in rada (bettoline). 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757D054-B7C8-4713-A273-8898E4DDE05E}" type="parTrans" cxnId="{A996F2A5-C014-4F18-90B6-F0632620C763}">
      <dgm:prSet/>
      <dgm:spPr/>
      <dgm:t>
        <a:bodyPr/>
        <a:lstStyle/>
        <a:p>
          <a:endParaRPr lang="en-GB" sz="1600"/>
        </a:p>
      </dgm:t>
    </dgm:pt>
    <dgm:pt modelId="{B160F5BF-778D-473B-9DB7-78C3860706F1}" type="sibTrans" cxnId="{A996F2A5-C014-4F18-90B6-F0632620C763}">
      <dgm:prSet/>
      <dgm:spPr/>
      <dgm:t>
        <a:bodyPr/>
        <a:lstStyle/>
        <a:p>
          <a:endParaRPr lang="en-GB" sz="1600"/>
        </a:p>
      </dgm:t>
    </dgm:pt>
    <dgm:pt modelId="{FFB100AB-57B6-430F-B8CA-8A328543588B}">
      <dgm:prSet phldrT="[Testo]" custT="1"/>
      <dgm:spPr/>
      <dgm:t>
        <a:bodyPr/>
        <a:lstStyle/>
        <a:p>
          <a:r>
            <a:rPr lang="it-IT" sz="1600" b="1" dirty="0"/>
            <a:t>C3</a:t>
          </a:r>
          <a:endParaRPr lang="en-GB" sz="1600" b="1" dirty="0"/>
        </a:p>
      </dgm:t>
    </dgm:pt>
    <dgm:pt modelId="{190B2EDA-EEDA-4683-B6E2-F076FAA6B274}" type="parTrans" cxnId="{54D2CA20-3D12-48C6-A0A5-DB82FED2C402}">
      <dgm:prSet/>
      <dgm:spPr/>
      <dgm:t>
        <a:bodyPr/>
        <a:lstStyle/>
        <a:p>
          <a:endParaRPr lang="en-GB" sz="1600"/>
        </a:p>
      </dgm:t>
    </dgm:pt>
    <dgm:pt modelId="{C7DC777F-2D81-454B-8566-FEEFA24E9F0A}" type="sibTrans" cxnId="{54D2CA20-3D12-48C6-A0A5-DB82FED2C402}">
      <dgm:prSet/>
      <dgm:spPr/>
      <dgm:t>
        <a:bodyPr/>
        <a:lstStyle/>
        <a:p>
          <a:endParaRPr lang="en-GB" sz="1600"/>
        </a:p>
      </dgm:t>
    </dgm:pt>
    <dgm:pt modelId="{8FCB7BE7-C8D6-471B-9430-42414EDC6360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Qualora siano presenti nei porti servizi di aspirazione dei reflui dalle imbarcazioni (di qualsiasi tipo, ma soprattutto per il diporto), questi non vengono pubblicizzati e quindi utilizzati</a:t>
          </a:r>
          <a:r>
            <a:rPr lang="it-IT" sz="1600" dirty="0">
              <a:solidFill>
                <a:schemeClr val="accent1">
                  <a:lumMod val="50000"/>
                </a:schemeClr>
              </a:solidFill>
            </a:rPr>
            <a:t>: spesso i volumi annuali gestiti nei porti sono zero o prossimi allo zero, anche a fronte di un intenso traffico marittimo.</a:t>
          </a:r>
          <a:endParaRPr lang="en-GB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0BA03D4A-7A43-40CA-AEC4-DA037E913657}" type="parTrans" cxnId="{0B295353-0377-4404-B0D8-0695E3A9063E}">
      <dgm:prSet/>
      <dgm:spPr/>
      <dgm:t>
        <a:bodyPr/>
        <a:lstStyle/>
        <a:p>
          <a:endParaRPr lang="en-GB" sz="1600"/>
        </a:p>
      </dgm:t>
    </dgm:pt>
    <dgm:pt modelId="{191A0AA4-3AC3-4F5B-B023-22E5D82FA0A8}" type="sibTrans" cxnId="{0B295353-0377-4404-B0D8-0695E3A9063E}">
      <dgm:prSet/>
      <dgm:spPr/>
      <dgm:t>
        <a:bodyPr/>
        <a:lstStyle/>
        <a:p>
          <a:endParaRPr lang="en-GB" sz="1600"/>
        </a:p>
      </dgm:t>
    </dgm:pt>
    <dgm:pt modelId="{67DBE526-0D16-433B-8234-E2C9DB6FE26F}">
      <dgm:prSet phldrT="[Testo]" custT="1"/>
      <dgm:spPr/>
      <dgm:t>
        <a:bodyPr/>
        <a:lstStyle/>
        <a:p>
          <a:r>
            <a:rPr lang="it-IT" sz="1400" b="1" dirty="0"/>
            <a:t>C3bis</a:t>
          </a:r>
          <a:endParaRPr lang="en-GB" sz="1400" b="1" dirty="0"/>
        </a:p>
      </dgm:t>
    </dgm:pt>
    <dgm:pt modelId="{FD206B78-DAD1-48E8-A6DD-47FD05FC2167}" type="parTrans" cxnId="{4DE93CCC-7C64-4B02-898D-1B342FEC8C51}">
      <dgm:prSet/>
      <dgm:spPr/>
      <dgm:t>
        <a:bodyPr/>
        <a:lstStyle/>
        <a:p>
          <a:endParaRPr lang="en-GB" sz="1600"/>
        </a:p>
      </dgm:t>
    </dgm:pt>
    <dgm:pt modelId="{A0E10A4E-F5FD-4195-933D-91A49253D705}" type="sibTrans" cxnId="{4DE93CCC-7C64-4B02-898D-1B342FEC8C51}">
      <dgm:prSet/>
      <dgm:spPr/>
      <dgm:t>
        <a:bodyPr/>
        <a:lstStyle/>
        <a:p>
          <a:endParaRPr lang="en-GB" sz="1600"/>
        </a:p>
      </dgm:t>
    </dgm:pt>
    <dgm:pt modelId="{DC65D007-EFF6-4378-BBF6-30CB280B5D5B}">
      <dgm:prSet phldrT="[Testo]" custT="1"/>
      <dgm:spPr/>
      <dgm:t>
        <a:bodyPr/>
        <a:lstStyle/>
        <a:p>
          <a:r>
            <a:rPr lang="it-IT" sz="1600" dirty="0"/>
            <a:t>Qualora siano presenti nei porti i servizi di aspirazione dei reflui, la maggior parte delle imbarcazioni esistenti (di vecchia generazione) non può utilizzare tali servizi in quanto esse non raccolgono i propri reflui mancando al loro interno sistemi di scarico collegati a serbatoi o a impianti di trattamento.</a:t>
          </a:r>
          <a:endParaRPr lang="en-GB" sz="1600" b="0" dirty="0"/>
        </a:p>
      </dgm:t>
    </dgm:pt>
    <dgm:pt modelId="{3B1BE0F0-B3DE-4223-ACDA-8BBC7EF917CB}" type="parTrans" cxnId="{F17D4E90-2007-4C62-A2E7-F9E32D45A972}">
      <dgm:prSet/>
      <dgm:spPr/>
      <dgm:t>
        <a:bodyPr/>
        <a:lstStyle/>
        <a:p>
          <a:endParaRPr lang="en-GB" sz="1600"/>
        </a:p>
      </dgm:t>
    </dgm:pt>
    <dgm:pt modelId="{47672FD3-DF5D-43BC-B801-05882A0EDCDE}" type="sibTrans" cxnId="{F17D4E90-2007-4C62-A2E7-F9E32D45A972}">
      <dgm:prSet/>
      <dgm:spPr/>
      <dgm:t>
        <a:bodyPr/>
        <a:lstStyle/>
        <a:p>
          <a:endParaRPr lang="en-GB" sz="1600"/>
        </a:p>
      </dgm:t>
    </dgm:pt>
    <dgm:pt modelId="{A16F0530-82DE-4241-A3F8-FB0A0C70A173}">
      <dgm:prSet phldrT="[Testo]" custT="1"/>
      <dgm:spPr/>
      <dgm:t>
        <a:bodyPr/>
        <a:lstStyle/>
        <a:p>
          <a:r>
            <a:rPr lang="it-IT" sz="1600" b="1" dirty="0"/>
            <a:t>C4</a:t>
          </a:r>
          <a:endParaRPr lang="en-GB" sz="1600" b="1" dirty="0"/>
        </a:p>
      </dgm:t>
    </dgm:pt>
    <dgm:pt modelId="{4F6D8FB2-3322-4DE0-A359-50D225953C3E}" type="parTrans" cxnId="{DB774D13-5A07-40FA-8B10-971885862435}">
      <dgm:prSet/>
      <dgm:spPr/>
      <dgm:t>
        <a:bodyPr/>
        <a:lstStyle/>
        <a:p>
          <a:endParaRPr lang="en-GB" sz="1600"/>
        </a:p>
      </dgm:t>
    </dgm:pt>
    <dgm:pt modelId="{A119DC26-64E2-4EB2-A410-AFF7286865F6}" type="sibTrans" cxnId="{DB774D13-5A07-40FA-8B10-971885862435}">
      <dgm:prSet/>
      <dgm:spPr/>
      <dgm:t>
        <a:bodyPr/>
        <a:lstStyle/>
        <a:p>
          <a:endParaRPr lang="en-GB" sz="1600"/>
        </a:p>
      </dgm:t>
    </dgm:pt>
    <dgm:pt modelId="{DA545256-9C44-47D9-A240-72E759B4E474}">
      <dgm:prSet phldrT="[Testo]" custT="1"/>
      <dgm:spPr/>
      <dgm:t>
        <a:bodyPr/>
        <a:lstStyle/>
        <a:p>
          <a:r>
            <a:rPr lang="it-IT" sz="1600" dirty="0"/>
            <a:t>Le tariffe per lo scarico di reflui e rifiuti sono disomogenee, spesso poco chiare e non incentivano chi ha comportamenti corretti a bordo (differenziazione dei flussi delle acque, ad esempio). </a:t>
          </a:r>
          <a:endParaRPr lang="en-GB" sz="1600" b="0" dirty="0"/>
        </a:p>
      </dgm:t>
    </dgm:pt>
    <dgm:pt modelId="{5FA49623-19E6-4B7E-AA9C-BCA120B30179}" type="parTrans" cxnId="{369CFDE5-D24E-45E2-8603-33758B210724}">
      <dgm:prSet/>
      <dgm:spPr/>
      <dgm:t>
        <a:bodyPr/>
        <a:lstStyle/>
        <a:p>
          <a:endParaRPr lang="en-GB" sz="1600"/>
        </a:p>
      </dgm:t>
    </dgm:pt>
    <dgm:pt modelId="{53F0FDA7-6298-47C7-8F91-0B3524201525}" type="sibTrans" cxnId="{369CFDE5-D24E-45E2-8603-33758B210724}">
      <dgm:prSet/>
      <dgm:spPr/>
      <dgm:t>
        <a:bodyPr/>
        <a:lstStyle/>
        <a:p>
          <a:endParaRPr lang="en-GB" sz="1600"/>
        </a:p>
      </dgm:t>
    </dgm:pt>
    <dgm:pt modelId="{D288CD42-E7FE-4083-B359-A6C6F7CB722C}">
      <dgm:prSet phldrT="[Testo]" custT="1"/>
      <dgm:spPr/>
      <dgm:t>
        <a:bodyPr/>
        <a:lstStyle/>
        <a:p>
          <a:r>
            <a:rPr lang="it-IT" sz="1600" b="1" dirty="0"/>
            <a:t>C5</a:t>
          </a:r>
          <a:endParaRPr lang="en-GB" sz="1600" b="1" dirty="0"/>
        </a:p>
      </dgm:t>
    </dgm:pt>
    <dgm:pt modelId="{A090BA05-33BA-4097-BBB9-791ADFC0F832}" type="parTrans" cxnId="{BE2CE90B-5226-455E-AB21-5D47DC7F56AE}">
      <dgm:prSet/>
      <dgm:spPr/>
      <dgm:t>
        <a:bodyPr/>
        <a:lstStyle/>
        <a:p>
          <a:endParaRPr lang="en-GB" sz="1600"/>
        </a:p>
      </dgm:t>
    </dgm:pt>
    <dgm:pt modelId="{24DDBEB0-A216-4B9D-A651-3C5BD95CC53C}" type="sibTrans" cxnId="{BE2CE90B-5226-455E-AB21-5D47DC7F56AE}">
      <dgm:prSet/>
      <dgm:spPr/>
      <dgm:t>
        <a:bodyPr/>
        <a:lstStyle/>
        <a:p>
          <a:endParaRPr lang="en-GB" sz="1600"/>
        </a:p>
      </dgm:t>
    </dgm:pt>
    <dgm:pt modelId="{2A9A156B-0052-4C57-B28E-186965886F47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I porti non sono quasi mai dotati di sistemi di prevenzione dei </a:t>
          </a:r>
          <a:r>
            <a:rPr lang="it-IT" sz="1600" b="1" dirty="0" err="1">
              <a:solidFill>
                <a:schemeClr val="accent1">
                  <a:lumMod val="50000"/>
                </a:schemeClr>
              </a:solidFill>
            </a:rPr>
            <a:t>microsversamenti</a:t>
          </a:r>
          <a:r>
            <a:rPr lang="it-IT" sz="1600" b="1" dirty="0">
              <a:solidFill>
                <a:schemeClr val="accent1">
                  <a:lumMod val="50000"/>
                </a:schemeClr>
              </a:solidFill>
            </a:rPr>
            <a:t> accidentali contenenti idrocarburi</a:t>
          </a:r>
          <a:r>
            <a:rPr lang="it-IT" sz="1600" dirty="0">
              <a:solidFill>
                <a:schemeClr val="accent1">
                  <a:lumMod val="50000"/>
                </a:schemeClr>
              </a:solidFill>
            </a:rPr>
            <a:t>. </a:t>
          </a:r>
          <a:endParaRPr lang="en-GB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CE1FF4FD-5656-4D9A-B0ED-6469D6E226C5}" type="parTrans" cxnId="{A8258AB2-2B34-459B-967B-7DC395B62B02}">
      <dgm:prSet/>
      <dgm:spPr/>
      <dgm:t>
        <a:bodyPr/>
        <a:lstStyle/>
        <a:p>
          <a:endParaRPr lang="en-GB" sz="1600"/>
        </a:p>
      </dgm:t>
    </dgm:pt>
    <dgm:pt modelId="{3561F294-7B3D-4217-9438-B5941A093040}" type="sibTrans" cxnId="{A8258AB2-2B34-459B-967B-7DC395B62B02}">
      <dgm:prSet/>
      <dgm:spPr/>
      <dgm:t>
        <a:bodyPr/>
        <a:lstStyle/>
        <a:p>
          <a:endParaRPr lang="en-GB" sz="1600"/>
        </a:p>
      </dgm:t>
    </dgm:pt>
    <dgm:pt modelId="{94C2AE95-C103-4A62-86D1-8D88FA8AE5A7}">
      <dgm:prSet phldrT="[Testo]" custT="1"/>
      <dgm:spPr/>
      <dgm:t>
        <a:bodyPr/>
        <a:lstStyle/>
        <a:p>
          <a:r>
            <a:rPr lang="it-IT" sz="1600" b="1" dirty="0"/>
            <a:t>C6</a:t>
          </a:r>
          <a:endParaRPr lang="en-GB" sz="1600" b="1" dirty="0"/>
        </a:p>
      </dgm:t>
    </dgm:pt>
    <dgm:pt modelId="{70B7790B-A01C-4F15-93B4-C46691ED040E}" type="parTrans" cxnId="{6B91758F-4689-474B-97E7-6D17D3BDDEC8}">
      <dgm:prSet/>
      <dgm:spPr/>
      <dgm:t>
        <a:bodyPr/>
        <a:lstStyle/>
        <a:p>
          <a:endParaRPr lang="en-GB" sz="1600"/>
        </a:p>
      </dgm:t>
    </dgm:pt>
    <dgm:pt modelId="{CC51F6CD-E2FB-40BF-9E1D-061D85FFFEC6}" type="sibTrans" cxnId="{6B91758F-4689-474B-97E7-6D17D3BDDEC8}">
      <dgm:prSet/>
      <dgm:spPr/>
      <dgm:t>
        <a:bodyPr/>
        <a:lstStyle/>
        <a:p>
          <a:endParaRPr lang="en-GB" sz="1600"/>
        </a:p>
      </dgm:t>
    </dgm:pt>
    <dgm:pt modelId="{49C36403-50C2-467D-A41E-1E1B27473C47}">
      <dgm:prSet phldrT="[Testo]" custT="1"/>
      <dgm:spPr/>
      <dgm:t>
        <a:bodyPr/>
        <a:lstStyle/>
        <a:p>
          <a:r>
            <a:rPr lang="it-IT" sz="1600" dirty="0"/>
            <a:t>L’aumento del traffico diportistico, dei servizi ad esso dedicati e delle attività cantieristiche (inquinamento e dispendio idrico) genera un impatto negativo se non opportunamente controllato e gestito.</a:t>
          </a:r>
          <a:endParaRPr lang="en-GB" sz="1600" b="0" dirty="0"/>
        </a:p>
      </dgm:t>
    </dgm:pt>
    <dgm:pt modelId="{198A9389-14AA-405A-B415-CA22AE5D6FE8}" type="parTrans" cxnId="{C017514C-49F0-4749-BC73-7A121ADB486A}">
      <dgm:prSet/>
      <dgm:spPr/>
      <dgm:t>
        <a:bodyPr/>
        <a:lstStyle/>
        <a:p>
          <a:endParaRPr lang="en-GB" sz="1600"/>
        </a:p>
      </dgm:t>
    </dgm:pt>
    <dgm:pt modelId="{9F099F3A-BB22-4283-B630-C1E81F5CDDE5}" type="sibTrans" cxnId="{C017514C-49F0-4749-BC73-7A121ADB486A}">
      <dgm:prSet/>
      <dgm:spPr/>
      <dgm:t>
        <a:bodyPr/>
        <a:lstStyle/>
        <a:p>
          <a:endParaRPr lang="en-GB" sz="1600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7">
        <dgm:presLayoutVars>
          <dgm:bulletEnabled val="1"/>
        </dgm:presLayoutVars>
      </dgm:prSet>
      <dgm:spPr/>
    </dgm:pt>
    <dgm:pt modelId="{351AC1C8-CF73-41D3-B260-3F6DEC6F3209}" type="pres">
      <dgm:prSet presAssocID="{09761CD1-6D88-46CC-B88E-341E4DCDACDC}" presName="sp" presStyleCnt="0"/>
      <dgm:spPr/>
    </dgm:pt>
    <dgm:pt modelId="{68BD0432-A307-433D-8319-C7845B62D0A6}" type="pres">
      <dgm:prSet presAssocID="{BD9EC7F5-3A24-4882-8583-36C0E1AA4123}" presName="composite" presStyleCnt="0"/>
      <dgm:spPr/>
    </dgm:pt>
    <dgm:pt modelId="{9E84835F-DFAC-4ED6-93AB-40E7A232239C}" type="pres">
      <dgm:prSet presAssocID="{BD9EC7F5-3A24-4882-8583-36C0E1AA4123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39851941-3379-4331-A1AF-6B38838CE23F}" type="pres">
      <dgm:prSet presAssocID="{BD9EC7F5-3A24-4882-8583-36C0E1AA4123}" presName="descendantText" presStyleLbl="alignAcc1" presStyleIdx="1" presStyleCnt="7" custScaleY="134056">
        <dgm:presLayoutVars>
          <dgm:bulletEnabled val="1"/>
        </dgm:presLayoutVars>
      </dgm:prSet>
      <dgm:spPr/>
    </dgm:pt>
    <dgm:pt modelId="{7BDCB583-C939-4302-8F7D-4A2D371D68ED}" type="pres">
      <dgm:prSet presAssocID="{EB551B41-4E20-4CC4-BAC2-AA766E9A8282}" presName="sp" presStyleCnt="0"/>
      <dgm:spPr/>
    </dgm:pt>
    <dgm:pt modelId="{CAD9379F-0261-4393-9331-12737FD3EBAF}" type="pres">
      <dgm:prSet presAssocID="{FFB100AB-57B6-430F-B8CA-8A328543588B}" presName="composite" presStyleCnt="0"/>
      <dgm:spPr/>
    </dgm:pt>
    <dgm:pt modelId="{36750968-B201-4971-BFDC-85BFABE9F782}" type="pres">
      <dgm:prSet presAssocID="{FFB100AB-57B6-430F-B8CA-8A328543588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84EEEA6-4046-417D-A841-EA66CEAA2F6C}" type="pres">
      <dgm:prSet presAssocID="{FFB100AB-57B6-430F-B8CA-8A328543588B}" presName="descendantText" presStyleLbl="alignAcc1" presStyleIdx="2" presStyleCnt="7" custScaleY="157307">
        <dgm:presLayoutVars>
          <dgm:bulletEnabled val="1"/>
        </dgm:presLayoutVars>
      </dgm:prSet>
      <dgm:spPr/>
    </dgm:pt>
    <dgm:pt modelId="{356075A1-8792-4D41-BF77-B8E773CF1779}" type="pres">
      <dgm:prSet presAssocID="{C7DC777F-2D81-454B-8566-FEEFA24E9F0A}" presName="sp" presStyleCnt="0"/>
      <dgm:spPr/>
    </dgm:pt>
    <dgm:pt modelId="{751A1245-8E76-4905-AC6A-AB29ED175BE1}" type="pres">
      <dgm:prSet presAssocID="{67DBE526-0D16-433B-8234-E2C9DB6FE26F}" presName="composite" presStyleCnt="0"/>
      <dgm:spPr/>
    </dgm:pt>
    <dgm:pt modelId="{02663C06-0FE7-4BEA-9A0C-25C5A48A6F14}" type="pres">
      <dgm:prSet presAssocID="{67DBE526-0D16-433B-8234-E2C9DB6FE26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8BBC7023-DDD2-414F-9308-E72DE56780CC}" type="pres">
      <dgm:prSet presAssocID="{67DBE526-0D16-433B-8234-E2C9DB6FE26F}" presName="descendantText" presStyleLbl="alignAcc1" presStyleIdx="3" presStyleCnt="7" custScaleY="157307">
        <dgm:presLayoutVars>
          <dgm:bulletEnabled val="1"/>
        </dgm:presLayoutVars>
      </dgm:prSet>
      <dgm:spPr/>
    </dgm:pt>
    <dgm:pt modelId="{360CFC6E-50AC-46A4-A58A-4803F591ACC1}" type="pres">
      <dgm:prSet presAssocID="{A0E10A4E-F5FD-4195-933D-91A49253D705}" presName="sp" presStyleCnt="0"/>
      <dgm:spPr/>
    </dgm:pt>
    <dgm:pt modelId="{F6F65328-C4A3-44A0-A722-0AE48DB7E309}" type="pres">
      <dgm:prSet presAssocID="{A16F0530-82DE-4241-A3F8-FB0A0C70A173}" presName="composite" presStyleCnt="0"/>
      <dgm:spPr/>
    </dgm:pt>
    <dgm:pt modelId="{F829B14A-0F2B-408B-BFDD-C09529DE4229}" type="pres">
      <dgm:prSet presAssocID="{A16F0530-82DE-4241-A3F8-FB0A0C70A173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8D3DD2D-4631-406B-B6A3-17A16E828DA4}" type="pres">
      <dgm:prSet presAssocID="{A16F0530-82DE-4241-A3F8-FB0A0C70A173}" presName="descendantText" presStyleLbl="alignAcc1" presStyleIdx="4" presStyleCnt="7" custScaleY="157307">
        <dgm:presLayoutVars>
          <dgm:bulletEnabled val="1"/>
        </dgm:presLayoutVars>
      </dgm:prSet>
      <dgm:spPr/>
    </dgm:pt>
    <dgm:pt modelId="{4B6DC9BB-334E-462F-A14F-D27C69656CA3}" type="pres">
      <dgm:prSet presAssocID="{A119DC26-64E2-4EB2-A410-AFF7286865F6}" presName="sp" presStyleCnt="0"/>
      <dgm:spPr/>
    </dgm:pt>
    <dgm:pt modelId="{C33AE5EE-7EF6-427D-83F4-80067FDCDFF8}" type="pres">
      <dgm:prSet presAssocID="{D288CD42-E7FE-4083-B359-A6C6F7CB722C}" presName="composite" presStyleCnt="0"/>
      <dgm:spPr/>
    </dgm:pt>
    <dgm:pt modelId="{821CD801-563C-4EC5-A858-12DBD438D8BC}" type="pres">
      <dgm:prSet presAssocID="{D288CD42-E7FE-4083-B359-A6C6F7CB722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7DFDF2F-DA13-4133-B953-F3A38D300324}" type="pres">
      <dgm:prSet presAssocID="{D288CD42-E7FE-4083-B359-A6C6F7CB722C}" presName="descendantText" presStyleLbl="alignAcc1" presStyleIdx="5" presStyleCnt="7" custScaleY="157307">
        <dgm:presLayoutVars>
          <dgm:bulletEnabled val="1"/>
        </dgm:presLayoutVars>
      </dgm:prSet>
      <dgm:spPr/>
    </dgm:pt>
    <dgm:pt modelId="{FFDFFE26-9E7A-488D-944C-B390AF4CF5B3}" type="pres">
      <dgm:prSet presAssocID="{24DDBEB0-A216-4B9D-A651-3C5BD95CC53C}" presName="sp" presStyleCnt="0"/>
      <dgm:spPr/>
    </dgm:pt>
    <dgm:pt modelId="{FED1525F-F72F-487D-9474-DA9DCCEE618E}" type="pres">
      <dgm:prSet presAssocID="{94C2AE95-C103-4A62-86D1-8D88FA8AE5A7}" presName="composite" presStyleCnt="0"/>
      <dgm:spPr/>
    </dgm:pt>
    <dgm:pt modelId="{AA5E5EF6-70C2-4E24-826B-E07DAB6FFF5D}" type="pres">
      <dgm:prSet presAssocID="{94C2AE95-C103-4A62-86D1-8D88FA8AE5A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5D7FFA4-662C-4A2B-BE1B-396B7B48D1F0}" type="pres">
      <dgm:prSet presAssocID="{94C2AE95-C103-4A62-86D1-8D88FA8AE5A7}" presName="descendantText" presStyleLbl="alignAcc1" presStyleIdx="6" presStyleCnt="7" custScaleY="157307">
        <dgm:presLayoutVars>
          <dgm:bulletEnabled val="1"/>
        </dgm:presLayoutVars>
      </dgm:prSet>
      <dgm:spPr/>
    </dgm:pt>
  </dgm:ptLst>
  <dgm:cxnLst>
    <dgm:cxn modelId="{DBA27600-D196-4575-B122-2016F03BA9C9}" type="presOf" srcId="{DA545256-9C44-47D9-A240-72E759B4E474}" destId="{88D3DD2D-4631-406B-B6A3-17A16E828DA4}" srcOrd="0" destOrd="0" presId="urn:microsoft.com/office/officeart/2005/8/layout/chevron2"/>
    <dgm:cxn modelId="{BE2CE90B-5226-455E-AB21-5D47DC7F56AE}" srcId="{B3482EF7-BC37-4C3E-9415-145F40F3E40D}" destId="{D288CD42-E7FE-4083-B359-A6C6F7CB722C}" srcOrd="5" destOrd="0" parTransId="{A090BA05-33BA-4097-BBB9-791ADFC0F832}" sibTransId="{24DDBEB0-A216-4B9D-A651-3C5BD95CC53C}"/>
    <dgm:cxn modelId="{11022710-07C3-4B0B-8053-80F6D09B3081}" type="presOf" srcId="{FFB100AB-57B6-430F-B8CA-8A328543588B}" destId="{36750968-B201-4971-BFDC-85BFABE9F782}" srcOrd="0" destOrd="0" presId="urn:microsoft.com/office/officeart/2005/8/layout/chevron2"/>
    <dgm:cxn modelId="{DB774D13-5A07-40FA-8B10-971885862435}" srcId="{B3482EF7-BC37-4C3E-9415-145F40F3E40D}" destId="{A16F0530-82DE-4241-A3F8-FB0A0C70A173}" srcOrd="4" destOrd="0" parTransId="{4F6D8FB2-3322-4DE0-A359-50D225953C3E}" sibTransId="{A119DC26-64E2-4EB2-A410-AFF7286865F6}"/>
    <dgm:cxn modelId="{2B77131D-97A5-4D56-B5EC-0E35805708A8}" type="presOf" srcId="{D288CD42-E7FE-4083-B359-A6C6F7CB722C}" destId="{821CD801-563C-4EC5-A858-12DBD438D8BC}" srcOrd="0" destOrd="0" presId="urn:microsoft.com/office/officeart/2005/8/layout/chevron2"/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54D2CA20-3D12-48C6-A0A5-DB82FED2C402}" srcId="{B3482EF7-BC37-4C3E-9415-145F40F3E40D}" destId="{FFB100AB-57B6-430F-B8CA-8A328543588B}" srcOrd="2" destOrd="0" parTransId="{190B2EDA-EEDA-4683-B6E2-F076FAA6B274}" sibTransId="{C7DC777F-2D81-454B-8566-FEEFA24E9F0A}"/>
    <dgm:cxn modelId="{78583821-7E64-43A7-ABA1-0CE28A0616B3}" type="presOf" srcId="{A16F0530-82DE-4241-A3F8-FB0A0C70A173}" destId="{F829B14A-0F2B-408B-BFDD-C09529DE4229}" srcOrd="0" destOrd="0" presId="urn:microsoft.com/office/officeart/2005/8/layout/chevron2"/>
    <dgm:cxn modelId="{EFE7102A-B9DC-4509-B74E-E2CAE9DC409E}" type="presOf" srcId="{49C36403-50C2-467D-A41E-1E1B27473C47}" destId="{55D7FFA4-662C-4A2B-BE1B-396B7B48D1F0}" srcOrd="0" destOrd="0" presId="urn:microsoft.com/office/officeart/2005/8/layout/chevron2"/>
    <dgm:cxn modelId="{36183C48-2B63-4A22-BD13-70E0F2A80B3B}" type="presOf" srcId="{67DBE526-0D16-433B-8234-E2C9DB6FE26F}" destId="{02663C06-0FE7-4BEA-9A0C-25C5A48A6F14}" srcOrd="0" destOrd="0" presId="urn:microsoft.com/office/officeart/2005/8/layout/chevron2"/>
    <dgm:cxn modelId="{C017514C-49F0-4749-BC73-7A121ADB486A}" srcId="{94C2AE95-C103-4A62-86D1-8D88FA8AE5A7}" destId="{49C36403-50C2-467D-A41E-1E1B27473C47}" srcOrd="0" destOrd="0" parTransId="{198A9389-14AA-405A-B415-CA22AE5D6FE8}" sibTransId="{9F099F3A-BB22-4283-B630-C1E81F5CDDE5}"/>
    <dgm:cxn modelId="{0B295353-0377-4404-B0D8-0695E3A9063E}" srcId="{FFB100AB-57B6-430F-B8CA-8A328543588B}" destId="{8FCB7BE7-C8D6-471B-9430-42414EDC6360}" srcOrd="0" destOrd="0" parTransId="{0BA03D4A-7A43-40CA-AEC4-DA037E913657}" sibTransId="{191A0AA4-3AC3-4F5B-B023-22E5D82FA0A8}"/>
    <dgm:cxn modelId="{678C8F73-577B-487B-B565-98F42493530C}" type="presOf" srcId="{2A9A156B-0052-4C57-B28E-186965886F47}" destId="{E7DFDF2F-DA13-4133-B953-F3A38D300324}" srcOrd="0" destOrd="0" presId="urn:microsoft.com/office/officeart/2005/8/layout/chevron2"/>
    <dgm:cxn modelId="{028B3A7D-2EEC-489D-B0E4-EC6F87989D9C}" type="presOf" srcId="{F24BDB94-8186-4066-B9AE-D3A567927410}" destId="{34CE190A-2FDC-4416-8058-D884C93D2721}" srcOrd="0" destOrd="0" presId="urn:microsoft.com/office/officeart/2005/8/layout/chevron2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6B91758F-4689-474B-97E7-6D17D3BDDEC8}" srcId="{B3482EF7-BC37-4C3E-9415-145F40F3E40D}" destId="{94C2AE95-C103-4A62-86D1-8D88FA8AE5A7}" srcOrd="6" destOrd="0" parTransId="{70B7790B-A01C-4F15-93B4-C46691ED040E}" sibTransId="{CC51F6CD-E2FB-40BF-9E1D-061D85FFFEC6}"/>
    <dgm:cxn modelId="{F17D4E90-2007-4C62-A2E7-F9E32D45A972}" srcId="{67DBE526-0D16-433B-8234-E2C9DB6FE26F}" destId="{DC65D007-EFF6-4378-BBF6-30CB280B5D5B}" srcOrd="0" destOrd="0" parTransId="{3B1BE0F0-B3DE-4223-ACDA-8BBC7EF917CB}" sibTransId="{47672FD3-DF5D-43BC-B801-05882A0EDCDE}"/>
    <dgm:cxn modelId="{96D6E599-FB80-49B2-835B-61F951443C29}" type="presOf" srcId="{8FCB7BE7-C8D6-471B-9430-42414EDC6360}" destId="{E84EEEA6-4046-417D-A841-EA66CEAA2F6C}" srcOrd="0" destOrd="0" presId="urn:microsoft.com/office/officeart/2005/8/layout/chevron2"/>
    <dgm:cxn modelId="{A996F2A5-C014-4F18-90B6-F0632620C763}" srcId="{BD9EC7F5-3A24-4882-8583-36C0E1AA4123}" destId="{50CD7C5B-F86B-498D-AADB-89324EC3A081}" srcOrd="0" destOrd="0" parTransId="{3757D054-B7C8-4713-A273-8898E4DDE05E}" sibTransId="{B160F5BF-778D-473B-9DB7-78C3860706F1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A8258AB2-2B34-459B-967B-7DC395B62B02}" srcId="{D288CD42-E7FE-4083-B359-A6C6F7CB722C}" destId="{2A9A156B-0052-4C57-B28E-186965886F47}" srcOrd="0" destOrd="0" parTransId="{CE1FF4FD-5656-4D9A-B0ED-6469D6E226C5}" sibTransId="{3561F294-7B3D-4217-9438-B5941A093040}"/>
    <dgm:cxn modelId="{9D2955BD-2CC4-4CA6-A86B-9D21C8959203}" type="presOf" srcId="{BD9EC7F5-3A24-4882-8583-36C0E1AA4123}" destId="{9E84835F-DFAC-4ED6-93AB-40E7A232239C}" srcOrd="0" destOrd="0" presId="urn:microsoft.com/office/officeart/2005/8/layout/chevron2"/>
    <dgm:cxn modelId="{141484BF-F1EC-41A8-ABAA-1B424EECB2BA}" type="presOf" srcId="{DC65D007-EFF6-4378-BBF6-30CB280B5D5B}" destId="{8BBC7023-DDD2-414F-9308-E72DE56780CC}" srcOrd="0" destOrd="0" presId="urn:microsoft.com/office/officeart/2005/8/layout/chevron2"/>
    <dgm:cxn modelId="{CC7695C7-2C97-444F-9943-DB334658AB77}" srcId="{B3482EF7-BC37-4C3E-9415-145F40F3E40D}" destId="{BD9EC7F5-3A24-4882-8583-36C0E1AA4123}" srcOrd="1" destOrd="0" parTransId="{237BBC7E-C712-47AC-9A3C-26B8814A7719}" sibTransId="{EB551B41-4E20-4CC4-BAC2-AA766E9A8282}"/>
    <dgm:cxn modelId="{4DE93CCC-7C64-4B02-898D-1B342FEC8C51}" srcId="{B3482EF7-BC37-4C3E-9415-145F40F3E40D}" destId="{67DBE526-0D16-433B-8234-E2C9DB6FE26F}" srcOrd="3" destOrd="0" parTransId="{FD206B78-DAD1-48E8-A6DD-47FD05FC2167}" sibTransId="{A0E10A4E-F5FD-4195-933D-91A49253D705}"/>
    <dgm:cxn modelId="{0747CFCD-D079-4151-B47D-A8ECD2C928A5}" type="presOf" srcId="{94C2AE95-C103-4A62-86D1-8D88FA8AE5A7}" destId="{AA5E5EF6-70C2-4E24-826B-E07DAB6FFF5D}" srcOrd="0" destOrd="0" presId="urn:microsoft.com/office/officeart/2005/8/layout/chevron2"/>
    <dgm:cxn modelId="{369CFDE5-D24E-45E2-8603-33758B210724}" srcId="{A16F0530-82DE-4241-A3F8-FB0A0C70A173}" destId="{DA545256-9C44-47D9-A240-72E759B4E474}" srcOrd="0" destOrd="0" parTransId="{5FA49623-19E6-4B7E-AA9C-BCA120B30179}" sibTransId="{53F0FDA7-6298-47C7-8F91-0B3524201525}"/>
    <dgm:cxn modelId="{8E5ED5F0-7143-4C76-B4CF-03DC72CC7FFA}" srcId="{26BAF3F9-F476-43F3-8EA4-BA9CB72329E4}" destId="{F24BDB94-8186-4066-B9AE-D3A567927410}" srcOrd="0" destOrd="0" parTransId="{2EFA23C5-40C4-4045-95D1-1E2E5251C212}" sibTransId="{7BAA0FE8-57ED-4A68-8457-EE86FD4EA614}"/>
    <dgm:cxn modelId="{7C57BDF7-567B-4334-8E2D-8544DBD7EEE2}" type="presOf" srcId="{50CD7C5B-F86B-498D-AADB-89324EC3A081}" destId="{39851941-3379-4331-A1AF-6B38838CE23F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  <dgm:cxn modelId="{82F055E7-3923-49E5-A274-D3133BD341F3}" type="presParOf" srcId="{2E7B9FAD-F6D9-45E9-824F-82DD1095B7A5}" destId="{351AC1C8-CF73-41D3-B260-3F6DEC6F3209}" srcOrd="1" destOrd="0" presId="urn:microsoft.com/office/officeart/2005/8/layout/chevron2"/>
    <dgm:cxn modelId="{9D29F5EF-2448-43F9-ACEF-021400FDBF87}" type="presParOf" srcId="{2E7B9FAD-F6D9-45E9-824F-82DD1095B7A5}" destId="{68BD0432-A307-433D-8319-C7845B62D0A6}" srcOrd="2" destOrd="0" presId="urn:microsoft.com/office/officeart/2005/8/layout/chevron2"/>
    <dgm:cxn modelId="{78D8FABE-F363-487D-9C26-B6E0C3C4DFC8}" type="presParOf" srcId="{68BD0432-A307-433D-8319-C7845B62D0A6}" destId="{9E84835F-DFAC-4ED6-93AB-40E7A232239C}" srcOrd="0" destOrd="0" presId="urn:microsoft.com/office/officeart/2005/8/layout/chevron2"/>
    <dgm:cxn modelId="{7FFFA052-845D-4C5F-91AC-69AAF8715BD1}" type="presParOf" srcId="{68BD0432-A307-433D-8319-C7845B62D0A6}" destId="{39851941-3379-4331-A1AF-6B38838CE23F}" srcOrd="1" destOrd="0" presId="urn:microsoft.com/office/officeart/2005/8/layout/chevron2"/>
    <dgm:cxn modelId="{2A1189D1-ED91-41E7-AB10-1274908DC2B2}" type="presParOf" srcId="{2E7B9FAD-F6D9-45E9-824F-82DD1095B7A5}" destId="{7BDCB583-C939-4302-8F7D-4A2D371D68ED}" srcOrd="3" destOrd="0" presId="urn:microsoft.com/office/officeart/2005/8/layout/chevron2"/>
    <dgm:cxn modelId="{DA1E3B8B-861E-41B8-B225-6C5F9001D145}" type="presParOf" srcId="{2E7B9FAD-F6D9-45E9-824F-82DD1095B7A5}" destId="{CAD9379F-0261-4393-9331-12737FD3EBAF}" srcOrd="4" destOrd="0" presId="urn:microsoft.com/office/officeart/2005/8/layout/chevron2"/>
    <dgm:cxn modelId="{D40EDAFF-E3C8-4B9A-A94E-EEAA132DBEC0}" type="presParOf" srcId="{CAD9379F-0261-4393-9331-12737FD3EBAF}" destId="{36750968-B201-4971-BFDC-85BFABE9F782}" srcOrd="0" destOrd="0" presId="urn:microsoft.com/office/officeart/2005/8/layout/chevron2"/>
    <dgm:cxn modelId="{6D11AAD0-1CFD-4DE6-9307-C0CA4AB34ACF}" type="presParOf" srcId="{CAD9379F-0261-4393-9331-12737FD3EBAF}" destId="{E84EEEA6-4046-417D-A841-EA66CEAA2F6C}" srcOrd="1" destOrd="0" presId="urn:microsoft.com/office/officeart/2005/8/layout/chevron2"/>
    <dgm:cxn modelId="{B1963C3E-214F-4AF3-B03F-3663004AF0CB}" type="presParOf" srcId="{2E7B9FAD-F6D9-45E9-824F-82DD1095B7A5}" destId="{356075A1-8792-4D41-BF77-B8E773CF1779}" srcOrd="5" destOrd="0" presId="urn:microsoft.com/office/officeart/2005/8/layout/chevron2"/>
    <dgm:cxn modelId="{7B5A3031-F028-4E50-8C52-D1F4E69F1DB6}" type="presParOf" srcId="{2E7B9FAD-F6D9-45E9-824F-82DD1095B7A5}" destId="{751A1245-8E76-4905-AC6A-AB29ED175BE1}" srcOrd="6" destOrd="0" presId="urn:microsoft.com/office/officeart/2005/8/layout/chevron2"/>
    <dgm:cxn modelId="{00B01C98-BA82-45AF-88C3-A3A258E60C11}" type="presParOf" srcId="{751A1245-8E76-4905-AC6A-AB29ED175BE1}" destId="{02663C06-0FE7-4BEA-9A0C-25C5A48A6F14}" srcOrd="0" destOrd="0" presId="urn:microsoft.com/office/officeart/2005/8/layout/chevron2"/>
    <dgm:cxn modelId="{45AC6098-D881-4E2E-8EEA-2BBD7A2CD531}" type="presParOf" srcId="{751A1245-8E76-4905-AC6A-AB29ED175BE1}" destId="{8BBC7023-DDD2-414F-9308-E72DE56780CC}" srcOrd="1" destOrd="0" presId="urn:microsoft.com/office/officeart/2005/8/layout/chevron2"/>
    <dgm:cxn modelId="{0D7E25B9-D17B-4CC2-B0E6-60155B5138B5}" type="presParOf" srcId="{2E7B9FAD-F6D9-45E9-824F-82DD1095B7A5}" destId="{360CFC6E-50AC-46A4-A58A-4803F591ACC1}" srcOrd="7" destOrd="0" presId="urn:microsoft.com/office/officeart/2005/8/layout/chevron2"/>
    <dgm:cxn modelId="{2E0FA4A0-5AE9-4373-A677-17679E836FBC}" type="presParOf" srcId="{2E7B9FAD-F6D9-45E9-824F-82DD1095B7A5}" destId="{F6F65328-C4A3-44A0-A722-0AE48DB7E309}" srcOrd="8" destOrd="0" presId="urn:microsoft.com/office/officeart/2005/8/layout/chevron2"/>
    <dgm:cxn modelId="{C2067032-DA7F-44B9-9686-CDBA5F9BD152}" type="presParOf" srcId="{F6F65328-C4A3-44A0-A722-0AE48DB7E309}" destId="{F829B14A-0F2B-408B-BFDD-C09529DE4229}" srcOrd="0" destOrd="0" presId="urn:microsoft.com/office/officeart/2005/8/layout/chevron2"/>
    <dgm:cxn modelId="{5A2FDFBE-CA6B-467F-819F-B39A9E297ACA}" type="presParOf" srcId="{F6F65328-C4A3-44A0-A722-0AE48DB7E309}" destId="{88D3DD2D-4631-406B-B6A3-17A16E828DA4}" srcOrd="1" destOrd="0" presId="urn:microsoft.com/office/officeart/2005/8/layout/chevron2"/>
    <dgm:cxn modelId="{D83FEE60-FFA5-4AA2-850E-041E854DC4B2}" type="presParOf" srcId="{2E7B9FAD-F6D9-45E9-824F-82DD1095B7A5}" destId="{4B6DC9BB-334E-462F-A14F-D27C69656CA3}" srcOrd="9" destOrd="0" presId="urn:microsoft.com/office/officeart/2005/8/layout/chevron2"/>
    <dgm:cxn modelId="{9911D9D1-5BD3-4C17-8B90-D41AEB2E2042}" type="presParOf" srcId="{2E7B9FAD-F6D9-45E9-824F-82DD1095B7A5}" destId="{C33AE5EE-7EF6-427D-83F4-80067FDCDFF8}" srcOrd="10" destOrd="0" presId="urn:microsoft.com/office/officeart/2005/8/layout/chevron2"/>
    <dgm:cxn modelId="{520D87DC-C0A7-4728-8109-38EAACD17A0F}" type="presParOf" srcId="{C33AE5EE-7EF6-427D-83F4-80067FDCDFF8}" destId="{821CD801-563C-4EC5-A858-12DBD438D8BC}" srcOrd="0" destOrd="0" presId="urn:microsoft.com/office/officeart/2005/8/layout/chevron2"/>
    <dgm:cxn modelId="{C02D0E0A-7CD4-4DA2-A00E-1565B5D885B3}" type="presParOf" srcId="{C33AE5EE-7EF6-427D-83F4-80067FDCDFF8}" destId="{E7DFDF2F-DA13-4133-B953-F3A38D300324}" srcOrd="1" destOrd="0" presId="urn:microsoft.com/office/officeart/2005/8/layout/chevron2"/>
    <dgm:cxn modelId="{58634C52-0A7E-4478-9F86-44999DC2ABE0}" type="presParOf" srcId="{2E7B9FAD-F6D9-45E9-824F-82DD1095B7A5}" destId="{FFDFFE26-9E7A-488D-944C-B390AF4CF5B3}" srcOrd="11" destOrd="0" presId="urn:microsoft.com/office/officeart/2005/8/layout/chevron2"/>
    <dgm:cxn modelId="{1173BF5F-440A-4758-8FCB-409F81E4CF27}" type="presParOf" srcId="{2E7B9FAD-F6D9-45E9-824F-82DD1095B7A5}" destId="{FED1525F-F72F-487D-9474-DA9DCCEE618E}" srcOrd="12" destOrd="0" presId="urn:microsoft.com/office/officeart/2005/8/layout/chevron2"/>
    <dgm:cxn modelId="{49B91267-D604-4652-9B3F-BFBFAFE3D0E1}" type="presParOf" srcId="{FED1525F-F72F-487D-9474-DA9DCCEE618E}" destId="{AA5E5EF6-70C2-4E24-826B-E07DAB6FFF5D}" srcOrd="0" destOrd="0" presId="urn:microsoft.com/office/officeart/2005/8/layout/chevron2"/>
    <dgm:cxn modelId="{0835F028-25A0-490D-9DD0-7F2A36E8A708}" type="presParOf" srcId="{FED1525F-F72F-487D-9474-DA9DCCEE618E}" destId="{55D7FFA4-662C-4A2B-BE1B-396B7B48D1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O.S. 1 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BD9EC7F5-3A24-4882-8583-36C0E1AA4123}">
      <dgm:prSet phldrT="[Testo]" custT="1"/>
      <dgm:spPr/>
      <dgm:t>
        <a:bodyPr/>
        <a:lstStyle/>
        <a:p>
          <a:r>
            <a:rPr lang="it-IT" sz="1600" b="1" dirty="0"/>
            <a:t>O.S. 2</a:t>
          </a:r>
          <a:endParaRPr lang="en-GB" sz="1600" dirty="0"/>
        </a:p>
      </dgm:t>
    </dgm:pt>
    <dgm:pt modelId="{237BBC7E-C712-47AC-9A3C-26B8814A7719}" type="parTrans" cxnId="{CC7695C7-2C97-444F-9943-DB334658AB77}">
      <dgm:prSet/>
      <dgm:spPr/>
      <dgm:t>
        <a:bodyPr/>
        <a:lstStyle/>
        <a:p>
          <a:endParaRPr lang="en-GB" sz="1600"/>
        </a:p>
      </dgm:t>
    </dgm:pt>
    <dgm:pt modelId="{EB551B41-4E20-4CC4-BAC2-AA766E9A8282}" type="sibTrans" cxnId="{CC7695C7-2C97-444F-9943-DB334658AB77}">
      <dgm:prSet/>
      <dgm:spPr/>
      <dgm:t>
        <a:bodyPr/>
        <a:lstStyle/>
        <a:p>
          <a:endParaRPr lang="en-GB" sz="1600"/>
        </a:p>
      </dgm:t>
    </dgm:pt>
    <dgm:pt modelId="{50CD7C5B-F86B-498D-AADB-89324EC3A081}">
      <dgm:prSet phldrT="[Testo]" custT="1"/>
      <dgm:spPr/>
      <dgm:t>
        <a:bodyPr/>
        <a:lstStyle/>
        <a:p>
          <a:r>
            <a:rPr lang="en-GB" sz="1600" b="1" dirty="0"/>
            <a:t>O.S. 3</a:t>
          </a:r>
        </a:p>
      </dgm:t>
    </dgm:pt>
    <dgm:pt modelId="{3757D054-B7C8-4713-A273-8898E4DDE05E}" type="parTrans" cxnId="{A996F2A5-C014-4F18-90B6-F0632620C763}">
      <dgm:prSet/>
      <dgm:spPr/>
      <dgm:t>
        <a:bodyPr/>
        <a:lstStyle/>
        <a:p>
          <a:endParaRPr lang="en-GB" sz="1600"/>
        </a:p>
      </dgm:t>
    </dgm:pt>
    <dgm:pt modelId="{B160F5BF-778D-473B-9DB7-78C3860706F1}" type="sibTrans" cxnId="{A996F2A5-C014-4F18-90B6-F0632620C763}">
      <dgm:prSet/>
      <dgm:spPr/>
      <dgm:t>
        <a:bodyPr/>
        <a:lstStyle/>
        <a:p>
          <a:endParaRPr lang="en-GB" sz="1600"/>
        </a:p>
      </dgm:t>
    </dgm:pt>
    <dgm:pt modelId="{A16F0530-82DE-4241-A3F8-FB0A0C70A173}">
      <dgm:prSet phldrT="[Testo]" custT="1"/>
      <dgm:spPr/>
      <dgm:t>
        <a:bodyPr/>
        <a:lstStyle/>
        <a:p>
          <a:r>
            <a:rPr lang="en-GB" sz="1600" b="1" dirty="0"/>
            <a:t>O.S. 4</a:t>
          </a:r>
        </a:p>
      </dgm:t>
    </dgm:pt>
    <dgm:pt modelId="{4F6D8FB2-3322-4DE0-A359-50D225953C3E}" type="parTrans" cxnId="{DB774D13-5A07-40FA-8B10-971885862435}">
      <dgm:prSet/>
      <dgm:spPr/>
      <dgm:t>
        <a:bodyPr/>
        <a:lstStyle/>
        <a:p>
          <a:endParaRPr lang="en-GB" sz="1600"/>
        </a:p>
      </dgm:t>
    </dgm:pt>
    <dgm:pt modelId="{A119DC26-64E2-4EB2-A410-AFF7286865F6}" type="sibTrans" cxnId="{DB774D13-5A07-40FA-8B10-971885862435}">
      <dgm:prSet/>
      <dgm:spPr/>
      <dgm:t>
        <a:bodyPr/>
        <a:lstStyle/>
        <a:p>
          <a:endParaRPr lang="en-GB" sz="1600"/>
        </a:p>
      </dgm:t>
    </dgm:pt>
    <dgm:pt modelId="{D288CD42-E7FE-4083-B359-A6C6F7CB722C}">
      <dgm:prSet phldrT="[Testo]" custT="1"/>
      <dgm:spPr/>
      <dgm:t>
        <a:bodyPr/>
        <a:lstStyle/>
        <a:p>
          <a:r>
            <a:rPr lang="it-IT" sz="1600" b="1" dirty="0"/>
            <a:t>O.S. 5</a:t>
          </a:r>
          <a:endParaRPr lang="en-GB" sz="1600" b="1" dirty="0"/>
        </a:p>
      </dgm:t>
    </dgm:pt>
    <dgm:pt modelId="{A090BA05-33BA-4097-BBB9-791ADFC0F832}" type="parTrans" cxnId="{BE2CE90B-5226-455E-AB21-5D47DC7F56AE}">
      <dgm:prSet/>
      <dgm:spPr/>
      <dgm:t>
        <a:bodyPr/>
        <a:lstStyle/>
        <a:p>
          <a:endParaRPr lang="en-GB" sz="1600"/>
        </a:p>
      </dgm:t>
    </dgm:pt>
    <dgm:pt modelId="{24DDBEB0-A216-4B9D-A651-3C5BD95CC53C}" type="sibTrans" cxnId="{BE2CE90B-5226-455E-AB21-5D47DC7F56AE}">
      <dgm:prSet/>
      <dgm:spPr/>
      <dgm:t>
        <a:bodyPr/>
        <a:lstStyle/>
        <a:p>
          <a:endParaRPr lang="en-GB" sz="1600"/>
        </a:p>
      </dgm:t>
    </dgm:pt>
    <dgm:pt modelId="{400A43EB-1CAB-4579-99F3-62F3D168A02E}">
      <dgm:prSet custT="1"/>
      <dgm:spPr/>
      <dgm:t>
        <a:bodyPr/>
        <a:lstStyle/>
        <a:p>
          <a:r>
            <a:rPr lang="it-IT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gm:t>
    </dgm:pt>
    <dgm:pt modelId="{F9792C1E-6A26-4D85-910C-49E5DE59A298}" type="parTrans" cxnId="{AD3F5D2B-6DA7-40E9-88AB-F7DCE2A81C7E}">
      <dgm:prSet/>
      <dgm:spPr/>
      <dgm:t>
        <a:bodyPr/>
        <a:lstStyle/>
        <a:p>
          <a:endParaRPr lang="it-IT"/>
        </a:p>
      </dgm:t>
    </dgm:pt>
    <dgm:pt modelId="{433FBB0E-819D-4373-8B08-115400EF79C0}" type="sibTrans" cxnId="{AD3F5D2B-6DA7-40E9-88AB-F7DCE2A81C7E}">
      <dgm:prSet/>
      <dgm:spPr/>
      <dgm:t>
        <a:bodyPr/>
        <a:lstStyle/>
        <a:p>
          <a:endParaRPr lang="it-IT"/>
        </a:p>
      </dgm:t>
    </dgm:pt>
    <dgm:pt modelId="{F09E6863-E4A4-44C4-BDD8-5FDF4B874EA1}">
      <dgm:prSet custT="1"/>
      <dgm:spPr/>
      <dgm:t>
        <a:bodyPr/>
        <a:lstStyle/>
        <a:p>
          <a:r>
            <a:rPr lang="it-IT" sz="1800" dirty="0"/>
            <a:t>Comunicare informazioni chiare, facilmente accessibili nella lingua ufficiale dello Stato membro in cui si trova il porto e in una lingua usata internazionalmente</a:t>
          </a:r>
        </a:p>
      </dgm:t>
    </dgm:pt>
    <dgm:pt modelId="{2449AC5A-4226-4891-B43B-5CDACDC20B0B}" type="parTrans" cxnId="{7E69E6C4-9809-4948-AA60-B59F13B4C0C3}">
      <dgm:prSet/>
      <dgm:spPr/>
      <dgm:t>
        <a:bodyPr/>
        <a:lstStyle/>
        <a:p>
          <a:endParaRPr lang="it-IT"/>
        </a:p>
      </dgm:t>
    </dgm:pt>
    <dgm:pt modelId="{55493E3B-F3EC-4F74-9548-6247D5979B4C}" type="sibTrans" cxnId="{7E69E6C4-9809-4948-AA60-B59F13B4C0C3}">
      <dgm:prSet/>
      <dgm:spPr/>
      <dgm:t>
        <a:bodyPr/>
        <a:lstStyle/>
        <a:p>
          <a:endParaRPr lang="it-IT"/>
        </a:p>
      </dgm:t>
    </dgm:pt>
    <dgm:pt modelId="{CB3E3069-6196-4A19-A55C-835539DFF625}">
      <dgm:prSet custT="1"/>
      <dgm:spPr/>
      <dgm:t>
        <a:bodyPr/>
        <a:lstStyle/>
        <a:p>
          <a:r>
            <a:rPr lang="it-IT" sz="1800" dirty="0"/>
            <a:t>Identificare e applicare opportuni incentivi economici per migliorare la gestione dei reflui sulle navi e per il conferimento negli impianti portuali</a:t>
          </a:r>
        </a:p>
      </dgm:t>
    </dgm:pt>
    <dgm:pt modelId="{5EC96BE5-07AC-4178-8A4C-CB0F41463E97}" type="parTrans" cxnId="{AF649483-CF55-4005-8C48-832D64276951}">
      <dgm:prSet/>
      <dgm:spPr/>
      <dgm:t>
        <a:bodyPr/>
        <a:lstStyle/>
        <a:p>
          <a:endParaRPr lang="it-IT"/>
        </a:p>
      </dgm:t>
    </dgm:pt>
    <dgm:pt modelId="{EE064707-EDCA-4E0E-B1D2-A9C1DD997AF9}" type="sibTrans" cxnId="{AF649483-CF55-4005-8C48-832D64276951}">
      <dgm:prSet/>
      <dgm:spPr/>
      <dgm:t>
        <a:bodyPr/>
        <a:lstStyle/>
        <a:p>
          <a:endParaRPr lang="it-IT"/>
        </a:p>
      </dgm:t>
    </dgm:pt>
    <dgm:pt modelId="{C739B979-2B06-431B-A94D-5F6220724879}">
      <dgm:prSet custT="1"/>
      <dgm:spPr/>
      <dgm:t>
        <a:bodyPr/>
        <a:lstStyle/>
        <a:p>
          <a:r>
            <a:rPr lang="it-IT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Adottare sistemi di prevenzione degli impatti ambientali causati dai </a:t>
          </a:r>
          <a:r>
            <a:rPr lang="it-IT" sz="2400" b="1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microsversamenti</a:t>
          </a:r>
          <a:r>
            <a:rPr lang="it-IT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idrocarburi nelle acque portuali</a:t>
          </a:r>
        </a:p>
      </dgm:t>
    </dgm:pt>
    <dgm:pt modelId="{A3593750-0AC9-4CA1-919B-51CEF744EA3D}" type="parTrans" cxnId="{2400FBE2-ED5D-4572-B09A-78F8AC648222}">
      <dgm:prSet/>
      <dgm:spPr/>
      <dgm:t>
        <a:bodyPr/>
        <a:lstStyle/>
        <a:p>
          <a:endParaRPr lang="it-IT"/>
        </a:p>
      </dgm:t>
    </dgm:pt>
    <dgm:pt modelId="{74C1283E-C158-4123-A785-37249ABF83F9}" type="sibTrans" cxnId="{2400FBE2-ED5D-4572-B09A-78F8AC648222}">
      <dgm:prSet/>
      <dgm:spPr/>
      <dgm:t>
        <a:bodyPr/>
        <a:lstStyle/>
        <a:p>
          <a:endParaRPr lang="it-IT"/>
        </a:p>
      </dgm:t>
    </dgm:pt>
    <dgm:pt modelId="{99C30143-7FA5-46BE-BB5F-53D878131525}">
      <dgm:prSet custT="1"/>
      <dgm:spPr/>
      <dgm:t>
        <a:bodyPr/>
        <a:lstStyle/>
        <a:p>
          <a:r>
            <a:rPr lang="it-IT" sz="1800" dirty="0"/>
            <a:t>Minimizzare gli impatti dovuti ai servizi dedicati alle attività da diporto (ridurre inquinamento e dispendio idrico)</a:t>
          </a:r>
        </a:p>
      </dgm:t>
    </dgm:pt>
    <dgm:pt modelId="{9DD3687D-8D52-4E6A-BE18-958DAF706502}" type="parTrans" cxnId="{31751C43-F30B-44E2-AC1F-396A1F3A7855}">
      <dgm:prSet/>
      <dgm:spPr/>
      <dgm:t>
        <a:bodyPr/>
        <a:lstStyle/>
        <a:p>
          <a:endParaRPr lang="it-IT"/>
        </a:p>
      </dgm:t>
    </dgm:pt>
    <dgm:pt modelId="{30F3BE4E-FAC3-4752-B491-4AEA1136D42A}" type="sibTrans" cxnId="{31751C43-F30B-44E2-AC1F-396A1F3A7855}">
      <dgm:prSet/>
      <dgm:spPr/>
      <dgm:t>
        <a:bodyPr/>
        <a:lstStyle/>
        <a:p>
          <a:endParaRPr lang="it-IT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5">
        <dgm:presLayoutVars>
          <dgm:bulletEnabled val="1"/>
        </dgm:presLayoutVars>
      </dgm:prSet>
      <dgm:spPr/>
    </dgm:pt>
    <dgm:pt modelId="{351AC1C8-CF73-41D3-B260-3F6DEC6F3209}" type="pres">
      <dgm:prSet presAssocID="{09761CD1-6D88-46CC-B88E-341E4DCDACDC}" presName="sp" presStyleCnt="0"/>
      <dgm:spPr/>
    </dgm:pt>
    <dgm:pt modelId="{68BD0432-A307-433D-8319-C7845B62D0A6}" type="pres">
      <dgm:prSet presAssocID="{BD9EC7F5-3A24-4882-8583-36C0E1AA4123}" presName="composite" presStyleCnt="0"/>
      <dgm:spPr/>
    </dgm:pt>
    <dgm:pt modelId="{9E84835F-DFAC-4ED6-93AB-40E7A232239C}" type="pres">
      <dgm:prSet presAssocID="{BD9EC7F5-3A24-4882-8583-36C0E1AA412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39851941-3379-4331-A1AF-6B38838CE23F}" type="pres">
      <dgm:prSet presAssocID="{BD9EC7F5-3A24-4882-8583-36C0E1AA4123}" presName="descendantText" presStyleLbl="alignAcc1" presStyleIdx="1" presStyleCnt="5">
        <dgm:presLayoutVars>
          <dgm:bulletEnabled val="1"/>
        </dgm:presLayoutVars>
      </dgm:prSet>
      <dgm:spPr/>
    </dgm:pt>
    <dgm:pt modelId="{7BDCB583-C939-4302-8F7D-4A2D371D68ED}" type="pres">
      <dgm:prSet presAssocID="{EB551B41-4E20-4CC4-BAC2-AA766E9A8282}" presName="sp" presStyleCnt="0"/>
      <dgm:spPr/>
    </dgm:pt>
    <dgm:pt modelId="{31E5E36A-D301-4A52-B9BA-A67FCF1E6476}" type="pres">
      <dgm:prSet presAssocID="{50CD7C5B-F86B-498D-AADB-89324EC3A081}" presName="composite" presStyleCnt="0"/>
      <dgm:spPr/>
    </dgm:pt>
    <dgm:pt modelId="{7F7EF498-1C8C-4F6E-BFC6-5792E4FF2D39}" type="pres">
      <dgm:prSet presAssocID="{50CD7C5B-F86B-498D-AADB-89324EC3A08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1B16446-0292-4AFA-A2F0-B9D166E5131B}" type="pres">
      <dgm:prSet presAssocID="{50CD7C5B-F86B-498D-AADB-89324EC3A081}" presName="descendantText" presStyleLbl="alignAcc1" presStyleIdx="2" presStyleCnt="5">
        <dgm:presLayoutVars>
          <dgm:bulletEnabled val="1"/>
        </dgm:presLayoutVars>
      </dgm:prSet>
      <dgm:spPr/>
    </dgm:pt>
    <dgm:pt modelId="{75589F74-74D8-4309-ABC5-993C89BD222B}" type="pres">
      <dgm:prSet presAssocID="{B160F5BF-778D-473B-9DB7-78C3860706F1}" presName="sp" presStyleCnt="0"/>
      <dgm:spPr/>
    </dgm:pt>
    <dgm:pt modelId="{F6F65328-C4A3-44A0-A722-0AE48DB7E309}" type="pres">
      <dgm:prSet presAssocID="{A16F0530-82DE-4241-A3F8-FB0A0C70A173}" presName="composite" presStyleCnt="0"/>
      <dgm:spPr/>
    </dgm:pt>
    <dgm:pt modelId="{F829B14A-0F2B-408B-BFDD-C09529DE4229}" type="pres">
      <dgm:prSet presAssocID="{A16F0530-82DE-4241-A3F8-FB0A0C70A17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8D3DD2D-4631-406B-B6A3-17A16E828DA4}" type="pres">
      <dgm:prSet presAssocID="{A16F0530-82DE-4241-A3F8-FB0A0C70A173}" presName="descendantText" presStyleLbl="alignAcc1" presStyleIdx="3" presStyleCnt="5" custScaleY="93101">
        <dgm:presLayoutVars>
          <dgm:bulletEnabled val="1"/>
        </dgm:presLayoutVars>
      </dgm:prSet>
      <dgm:spPr/>
    </dgm:pt>
    <dgm:pt modelId="{4B6DC9BB-334E-462F-A14F-D27C69656CA3}" type="pres">
      <dgm:prSet presAssocID="{A119DC26-64E2-4EB2-A410-AFF7286865F6}" presName="sp" presStyleCnt="0"/>
      <dgm:spPr/>
    </dgm:pt>
    <dgm:pt modelId="{C33AE5EE-7EF6-427D-83F4-80067FDCDFF8}" type="pres">
      <dgm:prSet presAssocID="{D288CD42-E7FE-4083-B359-A6C6F7CB722C}" presName="composite" presStyleCnt="0"/>
      <dgm:spPr/>
    </dgm:pt>
    <dgm:pt modelId="{821CD801-563C-4EC5-A858-12DBD438D8BC}" type="pres">
      <dgm:prSet presAssocID="{D288CD42-E7FE-4083-B359-A6C6F7CB722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7DFDF2F-DA13-4133-B953-F3A38D300324}" type="pres">
      <dgm:prSet presAssocID="{D288CD42-E7FE-4083-B359-A6C6F7CB722C}" presName="descendantText" presStyleLbl="alignAcc1" presStyleIdx="4" presStyleCnt="5" custScaleY="109343">
        <dgm:presLayoutVars>
          <dgm:bulletEnabled val="1"/>
        </dgm:presLayoutVars>
      </dgm:prSet>
      <dgm:spPr/>
    </dgm:pt>
  </dgm:ptLst>
  <dgm:cxnLst>
    <dgm:cxn modelId="{BE2CE90B-5226-455E-AB21-5D47DC7F56AE}" srcId="{B3482EF7-BC37-4C3E-9415-145F40F3E40D}" destId="{D288CD42-E7FE-4083-B359-A6C6F7CB722C}" srcOrd="4" destOrd="0" parTransId="{A090BA05-33BA-4097-BBB9-791ADFC0F832}" sibTransId="{24DDBEB0-A216-4B9D-A651-3C5BD95CC53C}"/>
    <dgm:cxn modelId="{DB774D13-5A07-40FA-8B10-971885862435}" srcId="{B3482EF7-BC37-4C3E-9415-145F40F3E40D}" destId="{A16F0530-82DE-4241-A3F8-FB0A0C70A173}" srcOrd="3" destOrd="0" parTransId="{4F6D8FB2-3322-4DE0-A359-50D225953C3E}" sibTransId="{A119DC26-64E2-4EB2-A410-AFF7286865F6}"/>
    <dgm:cxn modelId="{2B77131D-97A5-4D56-B5EC-0E35805708A8}" type="presOf" srcId="{D288CD42-E7FE-4083-B359-A6C6F7CB722C}" destId="{821CD801-563C-4EC5-A858-12DBD438D8BC}" srcOrd="0" destOrd="0" presId="urn:microsoft.com/office/officeart/2005/8/layout/chevron2"/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78583821-7E64-43A7-ABA1-0CE28A0616B3}" type="presOf" srcId="{A16F0530-82DE-4241-A3F8-FB0A0C70A173}" destId="{F829B14A-0F2B-408B-BFDD-C09529DE4229}" srcOrd="0" destOrd="0" presId="urn:microsoft.com/office/officeart/2005/8/layout/chevron2"/>
    <dgm:cxn modelId="{AD3F5D2B-6DA7-40E9-88AB-F7DCE2A81C7E}" srcId="{26BAF3F9-F476-43F3-8EA4-BA9CB72329E4}" destId="{400A43EB-1CAB-4579-99F3-62F3D168A02E}" srcOrd="0" destOrd="0" parTransId="{F9792C1E-6A26-4D85-910C-49E5DE59A298}" sibTransId="{433FBB0E-819D-4373-8B08-115400EF79C0}"/>
    <dgm:cxn modelId="{A3C58D3A-D4AF-4DE1-9FCD-6167C55B206F}" type="presOf" srcId="{C739B979-2B06-431B-A94D-5F6220724879}" destId="{88D3DD2D-4631-406B-B6A3-17A16E828DA4}" srcOrd="0" destOrd="0" presId="urn:microsoft.com/office/officeart/2005/8/layout/chevron2"/>
    <dgm:cxn modelId="{31751C43-F30B-44E2-AC1F-396A1F3A7855}" srcId="{D288CD42-E7FE-4083-B359-A6C6F7CB722C}" destId="{99C30143-7FA5-46BE-BB5F-53D878131525}" srcOrd="0" destOrd="0" parTransId="{9DD3687D-8D52-4E6A-BE18-958DAF706502}" sibTransId="{30F3BE4E-FAC3-4752-B491-4AEA1136D42A}"/>
    <dgm:cxn modelId="{C7E0C565-1B1A-4AA5-9EE0-4605D7E5C3EF}" type="presOf" srcId="{99C30143-7FA5-46BE-BB5F-53D878131525}" destId="{E7DFDF2F-DA13-4133-B953-F3A38D300324}" srcOrd="0" destOrd="0" presId="urn:microsoft.com/office/officeart/2005/8/layout/chevron2"/>
    <dgm:cxn modelId="{AF649483-CF55-4005-8C48-832D64276951}" srcId="{50CD7C5B-F86B-498D-AADB-89324EC3A081}" destId="{CB3E3069-6196-4A19-A55C-835539DFF625}" srcOrd="0" destOrd="0" parTransId="{5EC96BE5-07AC-4178-8A4C-CB0F41463E97}" sibTransId="{EE064707-EDCA-4E0E-B1D2-A9C1DD997AF9}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CFE8FA9C-F86D-4A6F-92D8-212A140E3826}" type="presOf" srcId="{50CD7C5B-F86B-498D-AADB-89324EC3A081}" destId="{7F7EF498-1C8C-4F6E-BFC6-5792E4FF2D39}" srcOrd="0" destOrd="0" presId="urn:microsoft.com/office/officeart/2005/8/layout/chevron2"/>
    <dgm:cxn modelId="{A996F2A5-C014-4F18-90B6-F0632620C763}" srcId="{B3482EF7-BC37-4C3E-9415-145F40F3E40D}" destId="{50CD7C5B-F86B-498D-AADB-89324EC3A081}" srcOrd="2" destOrd="0" parTransId="{3757D054-B7C8-4713-A273-8898E4DDE05E}" sibTransId="{B160F5BF-778D-473B-9DB7-78C3860706F1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9D2955BD-2CC4-4CA6-A86B-9D21C8959203}" type="presOf" srcId="{BD9EC7F5-3A24-4882-8583-36C0E1AA4123}" destId="{9E84835F-DFAC-4ED6-93AB-40E7A232239C}" srcOrd="0" destOrd="0" presId="urn:microsoft.com/office/officeart/2005/8/layout/chevron2"/>
    <dgm:cxn modelId="{7CF2CDC2-FE1E-4056-B659-CCF12830583C}" type="presOf" srcId="{CB3E3069-6196-4A19-A55C-835539DFF625}" destId="{01B16446-0292-4AFA-A2F0-B9D166E5131B}" srcOrd="0" destOrd="0" presId="urn:microsoft.com/office/officeart/2005/8/layout/chevron2"/>
    <dgm:cxn modelId="{7E69E6C4-9809-4948-AA60-B59F13B4C0C3}" srcId="{BD9EC7F5-3A24-4882-8583-36C0E1AA4123}" destId="{F09E6863-E4A4-44C4-BDD8-5FDF4B874EA1}" srcOrd="0" destOrd="0" parTransId="{2449AC5A-4226-4891-B43B-5CDACDC20B0B}" sibTransId="{55493E3B-F3EC-4F74-9548-6247D5979B4C}"/>
    <dgm:cxn modelId="{CC7695C7-2C97-444F-9943-DB334658AB77}" srcId="{B3482EF7-BC37-4C3E-9415-145F40F3E40D}" destId="{BD9EC7F5-3A24-4882-8583-36C0E1AA4123}" srcOrd="1" destOrd="0" parTransId="{237BBC7E-C712-47AC-9A3C-26B8814A7719}" sibTransId="{EB551B41-4E20-4CC4-BAC2-AA766E9A8282}"/>
    <dgm:cxn modelId="{2400FBE2-ED5D-4572-B09A-78F8AC648222}" srcId="{A16F0530-82DE-4241-A3F8-FB0A0C70A173}" destId="{C739B979-2B06-431B-A94D-5F6220724879}" srcOrd="0" destOrd="0" parTransId="{A3593750-0AC9-4CA1-919B-51CEF744EA3D}" sibTransId="{74C1283E-C158-4123-A785-37249ABF83F9}"/>
    <dgm:cxn modelId="{D25E28EB-D268-4C89-AD20-A96B4D7137C3}" type="presOf" srcId="{F09E6863-E4A4-44C4-BDD8-5FDF4B874EA1}" destId="{39851941-3379-4331-A1AF-6B38838CE23F}" srcOrd="0" destOrd="0" presId="urn:microsoft.com/office/officeart/2005/8/layout/chevron2"/>
    <dgm:cxn modelId="{F1657CED-5F6A-48D8-8C68-324DBF9326B0}" type="presOf" srcId="{400A43EB-1CAB-4579-99F3-62F3D168A02E}" destId="{34CE190A-2FDC-4416-8058-D884C93D2721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  <dgm:cxn modelId="{82F055E7-3923-49E5-A274-D3133BD341F3}" type="presParOf" srcId="{2E7B9FAD-F6D9-45E9-824F-82DD1095B7A5}" destId="{351AC1C8-CF73-41D3-B260-3F6DEC6F3209}" srcOrd="1" destOrd="0" presId="urn:microsoft.com/office/officeart/2005/8/layout/chevron2"/>
    <dgm:cxn modelId="{9D29F5EF-2448-43F9-ACEF-021400FDBF87}" type="presParOf" srcId="{2E7B9FAD-F6D9-45E9-824F-82DD1095B7A5}" destId="{68BD0432-A307-433D-8319-C7845B62D0A6}" srcOrd="2" destOrd="0" presId="urn:microsoft.com/office/officeart/2005/8/layout/chevron2"/>
    <dgm:cxn modelId="{78D8FABE-F363-487D-9C26-B6E0C3C4DFC8}" type="presParOf" srcId="{68BD0432-A307-433D-8319-C7845B62D0A6}" destId="{9E84835F-DFAC-4ED6-93AB-40E7A232239C}" srcOrd="0" destOrd="0" presId="urn:microsoft.com/office/officeart/2005/8/layout/chevron2"/>
    <dgm:cxn modelId="{7FFFA052-845D-4C5F-91AC-69AAF8715BD1}" type="presParOf" srcId="{68BD0432-A307-433D-8319-C7845B62D0A6}" destId="{39851941-3379-4331-A1AF-6B38838CE23F}" srcOrd="1" destOrd="0" presId="urn:microsoft.com/office/officeart/2005/8/layout/chevron2"/>
    <dgm:cxn modelId="{2A1189D1-ED91-41E7-AB10-1274908DC2B2}" type="presParOf" srcId="{2E7B9FAD-F6D9-45E9-824F-82DD1095B7A5}" destId="{7BDCB583-C939-4302-8F7D-4A2D371D68ED}" srcOrd="3" destOrd="0" presId="urn:microsoft.com/office/officeart/2005/8/layout/chevron2"/>
    <dgm:cxn modelId="{788429BC-EDDD-481D-83EB-43FAE2143F3A}" type="presParOf" srcId="{2E7B9FAD-F6D9-45E9-824F-82DD1095B7A5}" destId="{31E5E36A-D301-4A52-B9BA-A67FCF1E6476}" srcOrd="4" destOrd="0" presId="urn:microsoft.com/office/officeart/2005/8/layout/chevron2"/>
    <dgm:cxn modelId="{9D69DF81-C80E-4FF6-B2DD-60B615249ACA}" type="presParOf" srcId="{31E5E36A-D301-4A52-B9BA-A67FCF1E6476}" destId="{7F7EF498-1C8C-4F6E-BFC6-5792E4FF2D39}" srcOrd="0" destOrd="0" presId="urn:microsoft.com/office/officeart/2005/8/layout/chevron2"/>
    <dgm:cxn modelId="{013F1D8D-ED1C-46CF-920C-934D21D83A85}" type="presParOf" srcId="{31E5E36A-D301-4A52-B9BA-A67FCF1E6476}" destId="{01B16446-0292-4AFA-A2F0-B9D166E5131B}" srcOrd="1" destOrd="0" presId="urn:microsoft.com/office/officeart/2005/8/layout/chevron2"/>
    <dgm:cxn modelId="{29AF9962-31B6-4638-AF3C-2409AC18A117}" type="presParOf" srcId="{2E7B9FAD-F6D9-45E9-824F-82DD1095B7A5}" destId="{75589F74-74D8-4309-ABC5-993C89BD222B}" srcOrd="5" destOrd="0" presId="urn:microsoft.com/office/officeart/2005/8/layout/chevron2"/>
    <dgm:cxn modelId="{2E0FA4A0-5AE9-4373-A677-17679E836FBC}" type="presParOf" srcId="{2E7B9FAD-F6D9-45E9-824F-82DD1095B7A5}" destId="{F6F65328-C4A3-44A0-A722-0AE48DB7E309}" srcOrd="6" destOrd="0" presId="urn:microsoft.com/office/officeart/2005/8/layout/chevron2"/>
    <dgm:cxn modelId="{C2067032-DA7F-44B9-9686-CDBA5F9BD152}" type="presParOf" srcId="{F6F65328-C4A3-44A0-A722-0AE48DB7E309}" destId="{F829B14A-0F2B-408B-BFDD-C09529DE4229}" srcOrd="0" destOrd="0" presId="urn:microsoft.com/office/officeart/2005/8/layout/chevron2"/>
    <dgm:cxn modelId="{5A2FDFBE-CA6B-467F-819F-B39A9E297ACA}" type="presParOf" srcId="{F6F65328-C4A3-44A0-A722-0AE48DB7E309}" destId="{88D3DD2D-4631-406B-B6A3-17A16E828DA4}" srcOrd="1" destOrd="0" presId="urn:microsoft.com/office/officeart/2005/8/layout/chevron2"/>
    <dgm:cxn modelId="{D83FEE60-FFA5-4AA2-850E-041E854DC4B2}" type="presParOf" srcId="{2E7B9FAD-F6D9-45E9-824F-82DD1095B7A5}" destId="{4B6DC9BB-334E-462F-A14F-D27C69656CA3}" srcOrd="7" destOrd="0" presId="urn:microsoft.com/office/officeart/2005/8/layout/chevron2"/>
    <dgm:cxn modelId="{9911D9D1-5BD3-4C17-8B90-D41AEB2E2042}" type="presParOf" srcId="{2E7B9FAD-F6D9-45E9-824F-82DD1095B7A5}" destId="{C33AE5EE-7EF6-427D-83F4-80067FDCDFF8}" srcOrd="8" destOrd="0" presId="urn:microsoft.com/office/officeart/2005/8/layout/chevron2"/>
    <dgm:cxn modelId="{520D87DC-C0A7-4728-8109-38EAACD17A0F}" type="presParOf" srcId="{C33AE5EE-7EF6-427D-83F4-80067FDCDFF8}" destId="{821CD801-563C-4EC5-A858-12DBD438D8BC}" srcOrd="0" destOrd="0" presId="urn:microsoft.com/office/officeart/2005/8/layout/chevron2"/>
    <dgm:cxn modelId="{C02D0E0A-7CD4-4DA2-A00E-1565B5D885B3}" type="presParOf" srcId="{C33AE5EE-7EF6-427D-83F4-80067FDCDFF8}" destId="{E7DFDF2F-DA13-4133-B953-F3A38D3003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O.S. 1 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400A43EB-1CAB-4579-99F3-62F3D168A02E}">
      <dgm:prSet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gm:t>
    </dgm:pt>
    <dgm:pt modelId="{F9792C1E-6A26-4D85-910C-49E5DE59A298}" type="parTrans" cxnId="{AD3F5D2B-6DA7-40E9-88AB-F7DCE2A81C7E}">
      <dgm:prSet/>
      <dgm:spPr/>
      <dgm:t>
        <a:bodyPr/>
        <a:lstStyle/>
        <a:p>
          <a:endParaRPr lang="it-IT"/>
        </a:p>
      </dgm:t>
    </dgm:pt>
    <dgm:pt modelId="{433FBB0E-819D-4373-8B08-115400EF79C0}" type="sibTrans" cxnId="{AD3F5D2B-6DA7-40E9-88AB-F7DCE2A81C7E}">
      <dgm:prSet/>
      <dgm:spPr/>
      <dgm:t>
        <a:bodyPr/>
        <a:lstStyle/>
        <a:p>
          <a:endParaRPr lang="it-IT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AD3F5D2B-6DA7-40E9-88AB-F7DCE2A81C7E}" srcId="{26BAF3F9-F476-43F3-8EA4-BA9CB72329E4}" destId="{400A43EB-1CAB-4579-99F3-62F3D168A02E}" srcOrd="0" destOrd="0" parTransId="{F9792C1E-6A26-4D85-910C-49E5DE59A298}" sibTransId="{433FBB0E-819D-4373-8B08-115400EF79C0}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F1657CED-5F6A-48D8-8C68-324DBF9326B0}" type="presOf" srcId="{400A43EB-1CAB-4579-99F3-62F3D168A02E}" destId="{34CE190A-2FDC-4416-8058-D884C93D2721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FB7BB1-CBB8-4461-BB98-11559ED270BE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2EB5CF1-78A2-4161-9682-A75D50BC60A5}">
      <dgm:prSet phldrT="[Tes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1.1</a:t>
          </a:r>
        </a:p>
        <a:p>
          <a:r>
            <a:rPr lang="it-IT" dirty="0"/>
            <a:t>Promuovere l’installazione a bordo delle imbarcazioni di serbatoi differenziati per la raccolta delle acque nere e di sentina</a:t>
          </a:r>
          <a:endParaRPr lang="en-GB" dirty="0"/>
        </a:p>
      </dgm:t>
    </dgm:pt>
    <dgm:pt modelId="{509B779C-3171-43C7-8A64-CDCAA551B4F3}" type="parTrans" cxnId="{6F3BD2D4-F17C-4D30-BD74-A80943794B76}">
      <dgm:prSet/>
      <dgm:spPr/>
      <dgm:t>
        <a:bodyPr/>
        <a:lstStyle/>
        <a:p>
          <a:endParaRPr lang="en-GB"/>
        </a:p>
      </dgm:t>
    </dgm:pt>
    <dgm:pt modelId="{E3978D3E-219A-41DD-9C64-D5E6253E86DC}" type="sibTrans" cxnId="{6F3BD2D4-F17C-4D30-BD74-A80943794B76}">
      <dgm:prSet/>
      <dgm:spPr/>
      <dgm:t>
        <a:bodyPr/>
        <a:lstStyle/>
        <a:p>
          <a:endParaRPr lang="en-GB"/>
        </a:p>
      </dgm:t>
    </dgm:pt>
    <dgm:pt modelId="{6C035F40-2354-49B4-A755-3CEEDD7D031F}">
      <dgm:prSet phldrT="[Testo]" custT="1"/>
      <dgm:spPr/>
      <dgm:t>
        <a:bodyPr anchor="ctr" anchorCtr="0"/>
        <a:lstStyle/>
        <a:p>
          <a:r>
            <a:rPr lang="it-IT" sz="1700" dirty="0"/>
            <a:t>Installare serbatoi differenziati per la raccolta delle acque nere e di sentina a bordo delle imbarcazioni. Ciò consentirà di utilizzare le stazioni di aspirazione fisse in porto o i sistemi mobili</a:t>
          </a:r>
          <a:endParaRPr lang="en-GB" sz="1700" dirty="0"/>
        </a:p>
      </dgm:t>
    </dgm:pt>
    <dgm:pt modelId="{45B8F85E-7F68-41D0-A7C8-D5CBAD371BF2}" type="parTrans" cxnId="{2E1C4378-3BC9-482A-91BE-39B17C29D333}">
      <dgm:prSet/>
      <dgm:spPr/>
      <dgm:t>
        <a:bodyPr/>
        <a:lstStyle/>
        <a:p>
          <a:endParaRPr lang="en-GB"/>
        </a:p>
      </dgm:t>
    </dgm:pt>
    <dgm:pt modelId="{1840BAAB-1BCD-46E0-A4EE-81F2A64BC23E}" type="sibTrans" cxnId="{2E1C4378-3BC9-482A-91BE-39B17C29D333}">
      <dgm:prSet/>
      <dgm:spPr/>
      <dgm:t>
        <a:bodyPr/>
        <a:lstStyle/>
        <a:p>
          <a:endParaRPr lang="en-GB"/>
        </a:p>
      </dgm:t>
    </dgm:pt>
    <dgm:pt modelId="{05FA3CCD-656C-4DD0-AD9A-09D044C7F9A2}">
      <dgm:prSet phldrT="[Tes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1.2</a:t>
          </a:r>
        </a:p>
        <a:p>
          <a:r>
            <a:rPr lang="it-IT" dirty="0"/>
            <a:t>Aumentare il numero di stazioni fisse di aspirazione nelle strutture portuali</a:t>
          </a:r>
          <a:endParaRPr lang="en-GB" dirty="0"/>
        </a:p>
      </dgm:t>
    </dgm:pt>
    <dgm:pt modelId="{AD8C5D03-754D-490B-9F9D-EA6FC1387FF1}" type="parTrans" cxnId="{719AE0B4-595B-4C7F-8EAE-B058CD483DE9}">
      <dgm:prSet/>
      <dgm:spPr/>
      <dgm:t>
        <a:bodyPr/>
        <a:lstStyle/>
        <a:p>
          <a:endParaRPr lang="en-GB"/>
        </a:p>
      </dgm:t>
    </dgm:pt>
    <dgm:pt modelId="{25D43B0A-9DA5-49BE-95B6-6C0211541BA0}" type="sibTrans" cxnId="{719AE0B4-595B-4C7F-8EAE-B058CD483DE9}">
      <dgm:prSet/>
      <dgm:spPr/>
      <dgm:t>
        <a:bodyPr/>
        <a:lstStyle/>
        <a:p>
          <a:endParaRPr lang="en-GB"/>
        </a:p>
      </dgm:t>
    </dgm:pt>
    <dgm:pt modelId="{46E43CA1-1367-489C-9DF2-AEDD7980D395}">
      <dgm:prSet phldrT="[Testo]" custT="1"/>
      <dgm:spPr/>
      <dgm:t>
        <a:bodyPr anchor="ctr" anchorCtr="0"/>
        <a:lstStyle/>
        <a:p>
          <a:r>
            <a:rPr lang="it-IT" sz="1700" dirty="0"/>
            <a:t>Le stazioni fisse per l’aspirazione di reflui (sia acque di sentina che nere) consentono un servizio molto più veloce e quindi incentivano il proprietario dell’imbarcazione all’utilizzo</a:t>
          </a:r>
          <a:endParaRPr lang="en-GB" sz="1700" dirty="0"/>
        </a:p>
      </dgm:t>
    </dgm:pt>
    <dgm:pt modelId="{EECDF9F1-7670-4CE7-8B7A-1A0838C6CEE9}" type="parTrans" cxnId="{26DA51AF-AF09-464D-9E57-215565C8E9DC}">
      <dgm:prSet/>
      <dgm:spPr/>
      <dgm:t>
        <a:bodyPr/>
        <a:lstStyle/>
        <a:p>
          <a:endParaRPr lang="en-GB"/>
        </a:p>
      </dgm:t>
    </dgm:pt>
    <dgm:pt modelId="{45964A9E-35F2-48A9-97C4-BFC46A74F325}" type="sibTrans" cxnId="{26DA51AF-AF09-464D-9E57-215565C8E9DC}">
      <dgm:prSet/>
      <dgm:spPr/>
      <dgm:t>
        <a:bodyPr/>
        <a:lstStyle/>
        <a:p>
          <a:endParaRPr lang="en-GB"/>
        </a:p>
      </dgm:t>
    </dgm:pt>
    <dgm:pt modelId="{098EDDAA-032C-4E5E-9B7B-5C9DBC947E88}">
      <dgm:prSet phldrT="[Testo]" custT="1"/>
      <dgm:spPr/>
      <dgm:t>
        <a:bodyPr anchor="ctr" anchorCtr="0"/>
        <a:lstStyle/>
        <a:p>
          <a:r>
            <a:rPr lang="en-GB" sz="1700" b="1" dirty="0" err="1"/>
            <a:t>Responsabili</a:t>
          </a:r>
          <a:r>
            <a:rPr lang="en-GB" sz="1700" b="1" dirty="0"/>
            <a:t> </a:t>
          </a:r>
          <a:r>
            <a:rPr lang="en-GB" sz="1700" b="1" dirty="0" err="1"/>
            <a:t>dell’azione</a:t>
          </a:r>
          <a:r>
            <a:rPr lang="en-GB" sz="1700" b="1" dirty="0"/>
            <a:t> </a:t>
          </a:r>
          <a:r>
            <a:rPr lang="en-GB" sz="1700" b="0" dirty="0">
              <a:sym typeface="Wingdings" panose="05000000000000000000" pitchFamily="2" charset="2"/>
            </a:rPr>
            <a:t> </a:t>
          </a:r>
          <a:r>
            <a:rPr lang="it-IT" sz="1700" b="0" dirty="0"/>
            <a:t>Gestori delle marine, Autorità portuali</a:t>
          </a:r>
          <a:endParaRPr lang="en-GB" sz="1700" b="0" dirty="0"/>
        </a:p>
      </dgm:t>
    </dgm:pt>
    <dgm:pt modelId="{F972EAE7-D54A-4698-B2D8-3573E079E7E8}" type="parTrans" cxnId="{358DECF8-5118-4671-A56B-D1BB4914737C}">
      <dgm:prSet/>
      <dgm:spPr/>
      <dgm:t>
        <a:bodyPr/>
        <a:lstStyle/>
        <a:p>
          <a:endParaRPr lang="en-GB"/>
        </a:p>
      </dgm:t>
    </dgm:pt>
    <dgm:pt modelId="{83CFCFCD-7DB9-4523-BB65-E5B5FD59F8AD}" type="sibTrans" cxnId="{358DECF8-5118-4671-A56B-D1BB4914737C}">
      <dgm:prSet/>
      <dgm:spPr/>
      <dgm:t>
        <a:bodyPr/>
        <a:lstStyle/>
        <a:p>
          <a:endParaRPr lang="en-GB"/>
        </a:p>
      </dgm:t>
    </dgm:pt>
    <dgm:pt modelId="{D14B022B-B261-48A8-8D28-067997B27A58}">
      <dgm:prSet phldrT="[Testo]" custT="1"/>
      <dgm:spPr/>
      <dgm:t>
        <a:bodyPr anchor="ctr" anchorCtr="0"/>
        <a:lstStyle/>
        <a:p>
          <a:r>
            <a:rPr lang="en-GB" sz="1700" b="1" dirty="0" err="1"/>
            <a:t>Responsabili</a:t>
          </a:r>
          <a:r>
            <a:rPr lang="en-GB" sz="1700" b="1" dirty="0"/>
            <a:t> </a:t>
          </a:r>
          <a:r>
            <a:rPr lang="en-GB" sz="1700" b="1" dirty="0" err="1"/>
            <a:t>dell’azione</a:t>
          </a:r>
          <a:r>
            <a:rPr lang="en-GB" sz="1700" b="1" dirty="0"/>
            <a:t> </a:t>
          </a:r>
          <a:r>
            <a:rPr lang="en-GB" sz="1700" b="0" dirty="0">
              <a:sym typeface="Wingdings" panose="05000000000000000000" pitchFamily="2" charset="2"/>
            </a:rPr>
            <a:t> </a:t>
          </a:r>
          <a:r>
            <a:rPr lang="it-IT" sz="1700" b="0" dirty="0"/>
            <a:t>Gestori delle marine, Autorità portuali</a:t>
          </a:r>
          <a:endParaRPr lang="en-GB" sz="1700" dirty="0"/>
        </a:p>
      </dgm:t>
    </dgm:pt>
    <dgm:pt modelId="{49209ECB-2322-4E29-8FD1-8F8D58BFA93E}" type="parTrans" cxnId="{332C522E-3CE0-430C-BD29-F6E936BAEABB}">
      <dgm:prSet/>
      <dgm:spPr/>
      <dgm:t>
        <a:bodyPr/>
        <a:lstStyle/>
        <a:p>
          <a:endParaRPr lang="en-GB"/>
        </a:p>
      </dgm:t>
    </dgm:pt>
    <dgm:pt modelId="{CE4BD48D-D326-49A7-A827-93C095944116}" type="sibTrans" cxnId="{332C522E-3CE0-430C-BD29-F6E936BAEABB}">
      <dgm:prSet/>
      <dgm:spPr/>
      <dgm:t>
        <a:bodyPr/>
        <a:lstStyle/>
        <a:p>
          <a:endParaRPr lang="en-GB"/>
        </a:p>
      </dgm:t>
    </dgm:pt>
    <dgm:pt modelId="{403EB91A-5DD0-4DCD-A6E0-4C1771847734}" type="pres">
      <dgm:prSet presAssocID="{32FB7BB1-CBB8-4461-BB98-11559ED270BE}" presName="Name0" presStyleCnt="0">
        <dgm:presLayoutVars>
          <dgm:dir/>
          <dgm:animLvl val="lvl"/>
          <dgm:resizeHandles/>
        </dgm:presLayoutVars>
      </dgm:prSet>
      <dgm:spPr/>
    </dgm:pt>
    <dgm:pt modelId="{A4CAF8B4-8297-471D-AEB6-ADFC89783FF3}" type="pres">
      <dgm:prSet presAssocID="{12EB5CF1-78A2-4161-9682-A75D50BC60A5}" presName="linNode" presStyleCnt="0"/>
      <dgm:spPr/>
    </dgm:pt>
    <dgm:pt modelId="{CAB7BC1E-BB91-4474-8274-9E698E378070}" type="pres">
      <dgm:prSet presAssocID="{12EB5CF1-78A2-4161-9682-A75D50BC60A5}" presName="parentShp" presStyleLbl="node1" presStyleIdx="0" presStyleCnt="2" custScaleX="89087">
        <dgm:presLayoutVars>
          <dgm:bulletEnabled val="1"/>
        </dgm:presLayoutVars>
      </dgm:prSet>
      <dgm:spPr/>
    </dgm:pt>
    <dgm:pt modelId="{D89C1F76-227B-49A3-AE89-21E37FE51156}" type="pres">
      <dgm:prSet presAssocID="{12EB5CF1-78A2-4161-9682-A75D50BC60A5}" presName="childShp" presStyleLbl="bgAccFollowNode1" presStyleIdx="0" presStyleCnt="2" custScaleX="134903" custLinFactNeighborX="16480" custLinFactNeighborY="-6552">
        <dgm:presLayoutVars>
          <dgm:bulletEnabled val="1"/>
        </dgm:presLayoutVars>
      </dgm:prSet>
      <dgm:spPr/>
    </dgm:pt>
    <dgm:pt modelId="{0EC8B3CB-222A-4ECB-9B08-876A35CCCC86}" type="pres">
      <dgm:prSet presAssocID="{E3978D3E-219A-41DD-9C64-D5E6253E86DC}" presName="spacing" presStyleCnt="0"/>
      <dgm:spPr/>
    </dgm:pt>
    <dgm:pt modelId="{ABB0FE03-4ECB-4D8E-A8E9-B0A45CDF850B}" type="pres">
      <dgm:prSet presAssocID="{05FA3CCD-656C-4DD0-AD9A-09D044C7F9A2}" presName="linNode" presStyleCnt="0"/>
      <dgm:spPr/>
    </dgm:pt>
    <dgm:pt modelId="{8F2C98C7-36CE-4E64-9D0C-47A8C96C55B6}" type="pres">
      <dgm:prSet presAssocID="{05FA3CCD-656C-4DD0-AD9A-09D044C7F9A2}" presName="parentShp" presStyleLbl="node1" presStyleIdx="1" presStyleCnt="2" custScaleX="89132">
        <dgm:presLayoutVars>
          <dgm:bulletEnabled val="1"/>
        </dgm:presLayoutVars>
      </dgm:prSet>
      <dgm:spPr/>
    </dgm:pt>
    <dgm:pt modelId="{8DE08F59-56CE-4B6D-BA2C-544F78C845F1}" type="pres">
      <dgm:prSet presAssocID="{05FA3CCD-656C-4DD0-AD9A-09D044C7F9A2}" presName="childShp" presStyleLbl="bgAccFollowNode1" presStyleIdx="1" presStyleCnt="2" custScaleX="135159">
        <dgm:presLayoutVars>
          <dgm:bulletEnabled val="1"/>
        </dgm:presLayoutVars>
      </dgm:prSet>
      <dgm:spPr/>
    </dgm:pt>
  </dgm:ptLst>
  <dgm:cxnLst>
    <dgm:cxn modelId="{12E5C107-E6B0-4A16-85C2-947FE8CE9DAD}" type="presOf" srcId="{05FA3CCD-656C-4DD0-AD9A-09D044C7F9A2}" destId="{8F2C98C7-36CE-4E64-9D0C-47A8C96C55B6}" srcOrd="0" destOrd="0" presId="urn:microsoft.com/office/officeart/2005/8/layout/vList6"/>
    <dgm:cxn modelId="{01FE2918-2CD1-4807-B484-575BC01DCE14}" type="presOf" srcId="{32FB7BB1-CBB8-4461-BB98-11559ED270BE}" destId="{403EB91A-5DD0-4DCD-A6E0-4C1771847734}" srcOrd="0" destOrd="0" presId="urn:microsoft.com/office/officeart/2005/8/layout/vList6"/>
    <dgm:cxn modelId="{CC48B929-2DD1-4144-AB7F-B48A6C86A4D6}" type="presOf" srcId="{12EB5CF1-78A2-4161-9682-A75D50BC60A5}" destId="{CAB7BC1E-BB91-4474-8274-9E698E378070}" srcOrd="0" destOrd="0" presId="urn:microsoft.com/office/officeart/2005/8/layout/vList6"/>
    <dgm:cxn modelId="{332C522E-3CE0-430C-BD29-F6E936BAEABB}" srcId="{05FA3CCD-656C-4DD0-AD9A-09D044C7F9A2}" destId="{D14B022B-B261-48A8-8D28-067997B27A58}" srcOrd="1" destOrd="0" parTransId="{49209ECB-2322-4E29-8FD1-8F8D58BFA93E}" sibTransId="{CE4BD48D-D326-49A7-A827-93C095944116}"/>
    <dgm:cxn modelId="{90FC2B3C-0079-4FA9-8942-B98676D7188A}" type="presOf" srcId="{6C035F40-2354-49B4-A755-3CEEDD7D031F}" destId="{D89C1F76-227B-49A3-AE89-21E37FE51156}" srcOrd="0" destOrd="0" presId="urn:microsoft.com/office/officeart/2005/8/layout/vList6"/>
    <dgm:cxn modelId="{2E1C4378-3BC9-482A-91BE-39B17C29D333}" srcId="{12EB5CF1-78A2-4161-9682-A75D50BC60A5}" destId="{6C035F40-2354-49B4-A755-3CEEDD7D031F}" srcOrd="0" destOrd="0" parTransId="{45B8F85E-7F68-41D0-A7C8-D5CBAD371BF2}" sibTransId="{1840BAAB-1BCD-46E0-A4EE-81F2A64BC23E}"/>
    <dgm:cxn modelId="{7E5095A1-42E9-46E9-BDD0-39DF30B5376F}" type="presOf" srcId="{098EDDAA-032C-4E5E-9B7B-5C9DBC947E88}" destId="{D89C1F76-227B-49A3-AE89-21E37FE51156}" srcOrd="0" destOrd="1" presId="urn:microsoft.com/office/officeart/2005/8/layout/vList6"/>
    <dgm:cxn modelId="{4C0E96A3-0548-457F-9961-800CB05DD515}" type="presOf" srcId="{46E43CA1-1367-489C-9DF2-AEDD7980D395}" destId="{8DE08F59-56CE-4B6D-BA2C-544F78C845F1}" srcOrd="0" destOrd="0" presId="urn:microsoft.com/office/officeart/2005/8/layout/vList6"/>
    <dgm:cxn modelId="{26DA51AF-AF09-464D-9E57-215565C8E9DC}" srcId="{05FA3CCD-656C-4DD0-AD9A-09D044C7F9A2}" destId="{46E43CA1-1367-489C-9DF2-AEDD7980D395}" srcOrd="0" destOrd="0" parTransId="{EECDF9F1-7670-4CE7-8B7A-1A0838C6CEE9}" sibTransId="{45964A9E-35F2-48A9-97C4-BFC46A74F325}"/>
    <dgm:cxn modelId="{719AE0B4-595B-4C7F-8EAE-B058CD483DE9}" srcId="{32FB7BB1-CBB8-4461-BB98-11559ED270BE}" destId="{05FA3CCD-656C-4DD0-AD9A-09D044C7F9A2}" srcOrd="1" destOrd="0" parTransId="{AD8C5D03-754D-490B-9F9D-EA6FC1387FF1}" sibTransId="{25D43B0A-9DA5-49BE-95B6-6C0211541BA0}"/>
    <dgm:cxn modelId="{6F3BD2D4-F17C-4D30-BD74-A80943794B76}" srcId="{32FB7BB1-CBB8-4461-BB98-11559ED270BE}" destId="{12EB5CF1-78A2-4161-9682-A75D50BC60A5}" srcOrd="0" destOrd="0" parTransId="{509B779C-3171-43C7-8A64-CDCAA551B4F3}" sibTransId="{E3978D3E-219A-41DD-9C64-D5E6253E86DC}"/>
    <dgm:cxn modelId="{E67DAAEE-274E-471E-8BBE-82795EF5A599}" type="presOf" srcId="{D14B022B-B261-48A8-8D28-067997B27A58}" destId="{8DE08F59-56CE-4B6D-BA2C-544F78C845F1}" srcOrd="0" destOrd="1" presId="urn:microsoft.com/office/officeart/2005/8/layout/vList6"/>
    <dgm:cxn modelId="{358DECF8-5118-4671-A56B-D1BB4914737C}" srcId="{12EB5CF1-78A2-4161-9682-A75D50BC60A5}" destId="{098EDDAA-032C-4E5E-9B7B-5C9DBC947E88}" srcOrd="1" destOrd="0" parTransId="{F972EAE7-D54A-4698-B2D8-3573E079E7E8}" sibTransId="{83CFCFCD-7DB9-4523-BB65-E5B5FD59F8AD}"/>
    <dgm:cxn modelId="{5F6F74E5-DE3B-40C4-B35F-E4342258A285}" type="presParOf" srcId="{403EB91A-5DD0-4DCD-A6E0-4C1771847734}" destId="{A4CAF8B4-8297-471D-AEB6-ADFC89783FF3}" srcOrd="0" destOrd="0" presId="urn:microsoft.com/office/officeart/2005/8/layout/vList6"/>
    <dgm:cxn modelId="{330813C5-4FF9-421A-B421-6E65FA59D82E}" type="presParOf" srcId="{A4CAF8B4-8297-471D-AEB6-ADFC89783FF3}" destId="{CAB7BC1E-BB91-4474-8274-9E698E378070}" srcOrd="0" destOrd="0" presId="urn:microsoft.com/office/officeart/2005/8/layout/vList6"/>
    <dgm:cxn modelId="{10719799-7F57-43F0-A5FB-2A648FE466BD}" type="presParOf" srcId="{A4CAF8B4-8297-471D-AEB6-ADFC89783FF3}" destId="{D89C1F76-227B-49A3-AE89-21E37FE51156}" srcOrd="1" destOrd="0" presId="urn:microsoft.com/office/officeart/2005/8/layout/vList6"/>
    <dgm:cxn modelId="{DDD1DA45-B3B5-4781-B204-881716A3C633}" type="presParOf" srcId="{403EB91A-5DD0-4DCD-A6E0-4C1771847734}" destId="{0EC8B3CB-222A-4ECB-9B08-876A35CCCC86}" srcOrd="1" destOrd="0" presId="urn:microsoft.com/office/officeart/2005/8/layout/vList6"/>
    <dgm:cxn modelId="{67135F30-3F36-4BA9-B792-638D39B7E2B6}" type="presParOf" srcId="{403EB91A-5DD0-4DCD-A6E0-4C1771847734}" destId="{ABB0FE03-4ECB-4D8E-A8E9-B0A45CDF850B}" srcOrd="2" destOrd="0" presId="urn:microsoft.com/office/officeart/2005/8/layout/vList6"/>
    <dgm:cxn modelId="{8D0F6FE4-F794-42CA-AD3F-5FF0CC62869B}" type="presParOf" srcId="{ABB0FE03-4ECB-4D8E-A8E9-B0A45CDF850B}" destId="{8F2C98C7-36CE-4E64-9D0C-47A8C96C55B6}" srcOrd="0" destOrd="0" presId="urn:microsoft.com/office/officeart/2005/8/layout/vList6"/>
    <dgm:cxn modelId="{1949F24E-48E5-4DA4-B195-09584F736024}" type="presParOf" srcId="{ABB0FE03-4ECB-4D8E-A8E9-B0A45CDF850B}" destId="{8DE08F59-56CE-4B6D-BA2C-544F78C845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482EF7-BC37-4C3E-9415-145F40F3E40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AF3F9-F476-43F3-8EA4-BA9CB72329E4}">
      <dgm:prSet phldrT="[Testo]" custT="1"/>
      <dgm:spPr/>
      <dgm:t>
        <a:bodyPr/>
        <a:lstStyle/>
        <a:p>
          <a:r>
            <a:rPr lang="it-IT" sz="1600" b="1" dirty="0"/>
            <a:t>O.S. 1 </a:t>
          </a:r>
          <a:endParaRPr lang="en-GB" sz="1600" b="1" dirty="0"/>
        </a:p>
      </dgm:t>
    </dgm:pt>
    <dgm:pt modelId="{213C44BB-49AD-450F-86D5-3953238990F4}" type="parTrans" cxnId="{13BB4284-5E6E-4105-B36E-C3C698F284CF}">
      <dgm:prSet/>
      <dgm:spPr/>
      <dgm:t>
        <a:bodyPr/>
        <a:lstStyle/>
        <a:p>
          <a:endParaRPr lang="en-GB" sz="1600"/>
        </a:p>
      </dgm:t>
    </dgm:pt>
    <dgm:pt modelId="{09761CD1-6D88-46CC-B88E-341E4DCDACDC}" type="sibTrans" cxnId="{13BB4284-5E6E-4105-B36E-C3C698F284CF}">
      <dgm:prSet/>
      <dgm:spPr/>
      <dgm:t>
        <a:bodyPr/>
        <a:lstStyle/>
        <a:p>
          <a:endParaRPr lang="en-GB" sz="1600"/>
        </a:p>
      </dgm:t>
    </dgm:pt>
    <dgm:pt modelId="{400A43EB-1CAB-4579-99F3-62F3D168A02E}">
      <dgm:prSet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gm:t>
    </dgm:pt>
    <dgm:pt modelId="{F9792C1E-6A26-4D85-910C-49E5DE59A298}" type="parTrans" cxnId="{AD3F5D2B-6DA7-40E9-88AB-F7DCE2A81C7E}">
      <dgm:prSet/>
      <dgm:spPr/>
      <dgm:t>
        <a:bodyPr/>
        <a:lstStyle/>
        <a:p>
          <a:endParaRPr lang="it-IT"/>
        </a:p>
      </dgm:t>
    </dgm:pt>
    <dgm:pt modelId="{433FBB0E-819D-4373-8B08-115400EF79C0}" type="sibTrans" cxnId="{AD3F5D2B-6DA7-40E9-88AB-F7DCE2A81C7E}">
      <dgm:prSet/>
      <dgm:spPr/>
      <dgm:t>
        <a:bodyPr/>
        <a:lstStyle/>
        <a:p>
          <a:endParaRPr lang="it-IT"/>
        </a:p>
      </dgm:t>
    </dgm:pt>
    <dgm:pt modelId="{2E7B9FAD-F6D9-45E9-824F-82DD1095B7A5}" type="pres">
      <dgm:prSet presAssocID="{B3482EF7-BC37-4C3E-9415-145F40F3E40D}" presName="linearFlow" presStyleCnt="0">
        <dgm:presLayoutVars>
          <dgm:dir/>
          <dgm:animLvl val="lvl"/>
          <dgm:resizeHandles val="exact"/>
        </dgm:presLayoutVars>
      </dgm:prSet>
      <dgm:spPr/>
    </dgm:pt>
    <dgm:pt modelId="{97CF654D-AFAD-45EF-B4FE-50D683701A36}" type="pres">
      <dgm:prSet presAssocID="{26BAF3F9-F476-43F3-8EA4-BA9CB72329E4}" presName="composite" presStyleCnt="0"/>
      <dgm:spPr/>
    </dgm:pt>
    <dgm:pt modelId="{75A6B19A-97E0-4A5F-BEDF-8E3E55CC1C31}" type="pres">
      <dgm:prSet presAssocID="{26BAF3F9-F476-43F3-8EA4-BA9CB72329E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34CE190A-2FDC-4416-8058-D884C93D2721}" type="pres">
      <dgm:prSet presAssocID="{26BAF3F9-F476-43F3-8EA4-BA9CB72329E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EEE2320-76EF-440C-BE06-F3B571B5C718}" type="presOf" srcId="{B3482EF7-BC37-4C3E-9415-145F40F3E40D}" destId="{2E7B9FAD-F6D9-45E9-824F-82DD1095B7A5}" srcOrd="0" destOrd="0" presId="urn:microsoft.com/office/officeart/2005/8/layout/chevron2"/>
    <dgm:cxn modelId="{AD3F5D2B-6DA7-40E9-88AB-F7DCE2A81C7E}" srcId="{26BAF3F9-F476-43F3-8EA4-BA9CB72329E4}" destId="{400A43EB-1CAB-4579-99F3-62F3D168A02E}" srcOrd="0" destOrd="0" parTransId="{F9792C1E-6A26-4D85-910C-49E5DE59A298}" sibTransId="{433FBB0E-819D-4373-8B08-115400EF79C0}"/>
    <dgm:cxn modelId="{13BB4284-5E6E-4105-B36E-C3C698F284CF}" srcId="{B3482EF7-BC37-4C3E-9415-145F40F3E40D}" destId="{26BAF3F9-F476-43F3-8EA4-BA9CB72329E4}" srcOrd="0" destOrd="0" parTransId="{213C44BB-49AD-450F-86D5-3953238990F4}" sibTransId="{09761CD1-6D88-46CC-B88E-341E4DCDACDC}"/>
    <dgm:cxn modelId="{32A463A9-F7EB-4C74-8752-20284F2839A2}" type="presOf" srcId="{26BAF3F9-F476-43F3-8EA4-BA9CB72329E4}" destId="{75A6B19A-97E0-4A5F-BEDF-8E3E55CC1C31}" srcOrd="0" destOrd="0" presId="urn:microsoft.com/office/officeart/2005/8/layout/chevron2"/>
    <dgm:cxn modelId="{F1657CED-5F6A-48D8-8C68-324DBF9326B0}" type="presOf" srcId="{400A43EB-1CAB-4579-99F3-62F3D168A02E}" destId="{34CE190A-2FDC-4416-8058-D884C93D2721}" srcOrd="0" destOrd="0" presId="urn:microsoft.com/office/officeart/2005/8/layout/chevron2"/>
    <dgm:cxn modelId="{0D0C7D2C-D6DA-4E41-9A39-4C4854C3DDDA}" type="presParOf" srcId="{2E7B9FAD-F6D9-45E9-824F-82DD1095B7A5}" destId="{97CF654D-AFAD-45EF-B4FE-50D683701A36}" srcOrd="0" destOrd="0" presId="urn:microsoft.com/office/officeart/2005/8/layout/chevron2"/>
    <dgm:cxn modelId="{E85BB911-C08A-4164-8657-C7916ADB789A}" type="presParOf" srcId="{97CF654D-AFAD-45EF-B4FE-50D683701A36}" destId="{75A6B19A-97E0-4A5F-BEDF-8E3E55CC1C31}" srcOrd="0" destOrd="0" presId="urn:microsoft.com/office/officeart/2005/8/layout/chevron2"/>
    <dgm:cxn modelId="{4909C7D6-4483-404D-8E05-118C29B445EE}" type="presParOf" srcId="{97CF654D-AFAD-45EF-B4FE-50D683701A36}" destId="{34CE190A-2FDC-4416-8058-D884C93D2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C62B4-6949-4A98-A758-4DDC681D317B}">
      <dsp:nvSpPr>
        <dsp:cNvPr id="0" name=""/>
        <dsp:cNvSpPr/>
      </dsp:nvSpPr>
      <dsp:spPr>
        <a:xfrm>
          <a:off x="564" y="1570535"/>
          <a:ext cx="2256752" cy="231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Reflui prodotti dalle imbarcazioni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Sversamenti accidentali nelle acque dei porti</a:t>
          </a:r>
          <a:endParaRPr lang="en-GB" sz="1800" b="1" kern="1200" dirty="0"/>
        </a:p>
      </dsp:txBody>
      <dsp:txXfrm>
        <a:off x="53866" y="1623837"/>
        <a:ext cx="2150148" cy="1713271"/>
      </dsp:txXfrm>
    </dsp:sp>
    <dsp:sp modelId="{9374BFEE-BF8B-44E3-9E18-B02F82D987D6}">
      <dsp:nvSpPr>
        <dsp:cNvPr id="0" name=""/>
        <dsp:cNvSpPr/>
      </dsp:nvSpPr>
      <dsp:spPr>
        <a:xfrm rot="260767">
          <a:off x="1113896" y="2429482"/>
          <a:ext cx="2450643" cy="2450643"/>
        </a:xfrm>
        <a:prstGeom prst="leftCircularArrow">
          <a:avLst>
            <a:gd name="adj1" fmla="val 2370"/>
            <a:gd name="adj2" fmla="val 286378"/>
            <a:gd name="adj3" fmla="val 716253"/>
            <a:gd name="adj4" fmla="val 7678854"/>
            <a:gd name="adj5" fmla="val 27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3142A-E069-40DF-8EFD-E567118C634C}">
      <dsp:nvSpPr>
        <dsp:cNvPr id="0" name=""/>
        <dsp:cNvSpPr/>
      </dsp:nvSpPr>
      <dsp:spPr>
        <a:xfrm>
          <a:off x="559217" y="3130572"/>
          <a:ext cx="1571068" cy="1377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Contesto normativo (internazionale, europeo, nazionale)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557" y="3170912"/>
        <a:ext cx="1490388" cy="1296645"/>
      </dsp:txXfrm>
    </dsp:sp>
    <dsp:sp modelId="{581CADF3-F414-452A-B6A1-878BA6BCB43C}">
      <dsp:nvSpPr>
        <dsp:cNvPr id="0" name=""/>
        <dsp:cNvSpPr/>
      </dsp:nvSpPr>
      <dsp:spPr>
        <a:xfrm>
          <a:off x="2535103" y="1524847"/>
          <a:ext cx="2122514" cy="232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19711"/>
              <a:satOff val="12180"/>
              <a:lumOff val="-7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Porto di Cagliari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Porto di Livorno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Porti di Ajaccio e di Bastia</a:t>
          </a:r>
          <a:endParaRPr lang="en-GB" sz="1800" b="1" kern="1200" dirty="0"/>
        </a:p>
      </dsp:txBody>
      <dsp:txXfrm>
        <a:off x="2588691" y="2077426"/>
        <a:ext cx="2015338" cy="1722458"/>
      </dsp:txXfrm>
    </dsp:sp>
    <dsp:sp modelId="{0DDC0F29-8EF5-469A-8FFB-76E1DDBA982F}">
      <dsp:nvSpPr>
        <dsp:cNvPr id="0" name=""/>
        <dsp:cNvSpPr/>
      </dsp:nvSpPr>
      <dsp:spPr>
        <a:xfrm rot="21149202">
          <a:off x="3350570" y="617286"/>
          <a:ext cx="2401840" cy="2401840"/>
        </a:xfrm>
        <a:prstGeom prst="circularArrow">
          <a:avLst>
            <a:gd name="adj1" fmla="val 2418"/>
            <a:gd name="adj2" fmla="val 292522"/>
            <a:gd name="adj3" fmla="val 20628349"/>
            <a:gd name="adj4" fmla="val 13671893"/>
            <a:gd name="adj5" fmla="val 2821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A2544-5BD5-442F-9884-0693C5882337}">
      <dsp:nvSpPr>
        <dsp:cNvPr id="0" name=""/>
        <dsp:cNvSpPr/>
      </dsp:nvSpPr>
      <dsp:spPr>
        <a:xfrm>
          <a:off x="3208621" y="986100"/>
          <a:ext cx="1571068" cy="912489"/>
        </a:xfrm>
        <a:prstGeom prst="roundRect">
          <a:avLst>
            <a:gd name="adj" fmla="val 10000"/>
          </a:avLst>
        </a:prstGeom>
        <a:solidFill>
          <a:schemeClr val="accent3">
            <a:hueOff val="2019711"/>
            <a:satOff val="12180"/>
            <a:lumOff val="-7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 dello stato di fatto nei porti </a:t>
          </a:r>
          <a:r>
            <a:rPr lang="it-IT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GRRinPORT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5347" y="1012826"/>
        <a:ext cx="1517616" cy="859037"/>
      </dsp:txXfrm>
    </dsp:sp>
    <dsp:sp modelId="{03A2ECDE-5177-4A4A-B691-606154EFA878}">
      <dsp:nvSpPr>
        <dsp:cNvPr id="0" name=""/>
        <dsp:cNvSpPr/>
      </dsp:nvSpPr>
      <dsp:spPr>
        <a:xfrm>
          <a:off x="4959134" y="1471610"/>
          <a:ext cx="2201820" cy="236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039423"/>
              <a:satOff val="24360"/>
              <a:lumOff val="-14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Individuazione e descrizione delle criticità riscontrate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Individuazione degli obiettivi strategici</a:t>
          </a:r>
          <a:endParaRPr lang="en-GB" sz="1800" b="1" kern="1200" dirty="0"/>
        </a:p>
      </dsp:txBody>
      <dsp:txXfrm>
        <a:off x="5013573" y="1526049"/>
        <a:ext cx="2092942" cy="1749791"/>
      </dsp:txXfrm>
    </dsp:sp>
    <dsp:sp modelId="{B30C27EF-A194-4854-9FCE-7F86A73B6233}">
      <dsp:nvSpPr>
        <dsp:cNvPr id="0" name=""/>
        <dsp:cNvSpPr/>
      </dsp:nvSpPr>
      <dsp:spPr>
        <a:xfrm rot="383156">
          <a:off x="6133764" y="2375443"/>
          <a:ext cx="2483456" cy="2483456"/>
        </a:xfrm>
        <a:prstGeom prst="leftCircularArrow">
          <a:avLst>
            <a:gd name="adj1" fmla="val 2339"/>
            <a:gd name="adj2" fmla="val 282390"/>
            <a:gd name="adj3" fmla="val 781231"/>
            <a:gd name="adj4" fmla="val 7747819"/>
            <a:gd name="adj5" fmla="val 2729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D3F79-8027-4108-8C2D-FB627858F691}">
      <dsp:nvSpPr>
        <dsp:cNvPr id="0" name=""/>
        <dsp:cNvSpPr/>
      </dsp:nvSpPr>
      <dsp:spPr>
        <a:xfrm>
          <a:off x="5578810" y="3526816"/>
          <a:ext cx="1571068" cy="923560"/>
        </a:xfrm>
        <a:prstGeom prst="roundRect">
          <a:avLst>
            <a:gd name="adj" fmla="val 10000"/>
          </a:avLst>
        </a:prstGeom>
        <a:solidFill>
          <a:schemeClr val="accent3">
            <a:hueOff val="4039423"/>
            <a:satOff val="24360"/>
            <a:lumOff val="-14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criticità e degli obiettivi strategici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5860" y="3553866"/>
        <a:ext cx="1516968" cy="869460"/>
      </dsp:txXfrm>
    </dsp:sp>
    <dsp:sp modelId="{79B252DF-C2C6-4FA4-A333-1BED05D400CF}">
      <dsp:nvSpPr>
        <dsp:cNvPr id="0" name=""/>
        <dsp:cNvSpPr/>
      </dsp:nvSpPr>
      <dsp:spPr>
        <a:xfrm>
          <a:off x="7437538" y="1453049"/>
          <a:ext cx="2440196" cy="24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Scopo dell’azione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Coerenza con SDG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Responsabili e tempi 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Impatti e indicatori di valutazione</a:t>
          </a:r>
          <a:endParaRPr lang="en-GB" sz="1800" b="1" kern="1200" dirty="0"/>
        </a:p>
      </dsp:txBody>
      <dsp:txXfrm>
        <a:off x="7493012" y="2025076"/>
        <a:ext cx="2329248" cy="1783080"/>
      </dsp:txXfrm>
    </dsp:sp>
    <dsp:sp modelId="{A3E0B26E-0BB6-4C23-84D7-E810ACAAEB60}">
      <dsp:nvSpPr>
        <dsp:cNvPr id="0" name=""/>
        <dsp:cNvSpPr/>
      </dsp:nvSpPr>
      <dsp:spPr>
        <a:xfrm>
          <a:off x="8063411" y="1070825"/>
          <a:ext cx="1571068" cy="772274"/>
        </a:xfrm>
        <a:prstGeom prst="roundRect">
          <a:avLst>
            <a:gd name="adj" fmla="val 1000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Proposta di </a:t>
          </a:r>
          <a:r>
            <a:rPr lang="it-IT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macroazioni</a:t>
          </a: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migliorative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86030" y="1093444"/>
        <a:ext cx="1525830" cy="727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136835" y="136835"/>
          <a:ext cx="912234" cy="638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4 </a:t>
          </a:r>
          <a:endParaRPr lang="en-GB" sz="1600" b="1" kern="1200" dirty="0"/>
        </a:p>
      </dsp:txBody>
      <dsp:txXfrm rot="-5400000">
        <a:off x="1" y="319282"/>
        <a:ext cx="638563" cy="273671"/>
      </dsp:txXfrm>
    </dsp:sp>
    <dsp:sp modelId="{34CE190A-2FDC-4416-8058-D884C93D2721}">
      <dsp:nvSpPr>
        <dsp:cNvPr id="0" name=""/>
        <dsp:cNvSpPr/>
      </dsp:nvSpPr>
      <dsp:spPr>
        <a:xfrm rot="5400000">
          <a:off x="5111172" y="-4472609"/>
          <a:ext cx="592952" cy="953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Adottare sistemi di prevenzione degli impatti ambientali causati dai </a:t>
          </a:r>
          <a:r>
            <a:rPr lang="it-IT" sz="1800" b="1" kern="1200" dirty="0" err="1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microsversamenti</a:t>
          </a: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di idrocarburi nelle acque portuali</a:t>
          </a:r>
        </a:p>
      </dsp:txBody>
      <dsp:txXfrm rot="-5400000">
        <a:off x="638563" y="28946"/>
        <a:ext cx="9509224" cy="535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1F76-227B-49A3-AE89-21E37FE51156}">
      <dsp:nvSpPr>
        <dsp:cNvPr id="0" name=""/>
        <dsp:cNvSpPr/>
      </dsp:nvSpPr>
      <dsp:spPr>
        <a:xfrm>
          <a:off x="2464837" y="504"/>
          <a:ext cx="7259392" cy="1966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L'ottenimento delle informazioni relative alla idrodinamica nei porti consentirebbe di conoscere le zone di “naturale” accumulo dei </a:t>
          </a:r>
          <a:r>
            <a:rPr lang="it-IT" sz="1700" kern="1200" dirty="0" err="1"/>
            <a:t>microsversamenti</a:t>
          </a:r>
          <a:r>
            <a:rPr lang="it-IT" sz="1700" kern="1200" dirty="0"/>
            <a:t> di acque contaminate da idrocarburi dove posizionare i sistemi di assorbimento permanenti per il controllo degli impatti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dirty="0" err="1"/>
            <a:t>Responsabili</a:t>
          </a:r>
          <a:r>
            <a:rPr lang="en-GB" sz="1700" b="1" kern="1200" dirty="0"/>
            <a:t> </a:t>
          </a:r>
          <a:r>
            <a:rPr lang="en-GB" sz="1700" b="1" kern="1200" dirty="0" err="1"/>
            <a:t>dell’azione</a:t>
          </a:r>
          <a:r>
            <a:rPr lang="en-GB" sz="1700" b="1" kern="1200" dirty="0"/>
            <a:t> </a:t>
          </a:r>
          <a:r>
            <a:rPr lang="en-GB" sz="1700" b="0" kern="1200" dirty="0">
              <a:sym typeface="Wingdings" panose="05000000000000000000" pitchFamily="2" charset="2"/>
            </a:rPr>
            <a:t> </a:t>
          </a:r>
          <a:r>
            <a:rPr lang="it-IT" sz="1700" b="0" kern="1200" dirty="0"/>
            <a:t>Autorità portuali</a:t>
          </a:r>
          <a:endParaRPr lang="en-GB" sz="1700" b="0" kern="1200" dirty="0"/>
        </a:p>
      </dsp:txBody>
      <dsp:txXfrm>
        <a:off x="2464837" y="246333"/>
        <a:ext cx="6521905" cy="1474974"/>
      </dsp:txXfrm>
    </dsp:sp>
    <dsp:sp modelId="{CAB7BC1E-BB91-4474-8274-9E698E378070}">
      <dsp:nvSpPr>
        <dsp:cNvPr id="0" name=""/>
        <dsp:cNvSpPr/>
      </dsp:nvSpPr>
      <dsp:spPr>
        <a:xfrm>
          <a:off x="4483" y="504"/>
          <a:ext cx="2460353" cy="19666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4.1</a:t>
          </a:r>
          <a:r>
            <a:rPr lang="it-IT" sz="1900" kern="1200" dirty="0"/>
            <a:t> Promuovere studi idrodinamici nelle acque dei porti</a:t>
          </a:r>
          <a:endParaRPr lang="en-GB" sz="1900" kern="1200" dirty="0"/>
        </a:p>
      </dsp:txBody>
      <dsp:txXfrm>
        <a:off x="100486" y="96507"/>
        <a:ext cx="2268347" cy="1774626"/>
      </dsp:txXfrm>
    </dsp:sp>
    <dsp:sp modelId="{8DE08F59-56CE-4B6D-BA2C-544F78C845F1}">
      <dsp:nvSpPr>
        <dsp:cNvPr id="0" name=""/>
        <dsp:cNvSpPr/>
      </dsp:nvSpPr>
      <dsp:spPr>
        <a:xfrm>
          <a:off x="2482845" y="2163800"/>
          <a:ext cx="7242349" cy="1966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226342"/>
            <a:satOff val="-26730"/>
            <a:lumOff val="-37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226342"/>
              <a:satOff val="-26730"/>
              <a:lumOff val="-3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Ridurre l’impatto provocato dalle piccole perdite di idrocarburi legate alle normali operazioni delle imbarcazioni nei porti, es. rifornimento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dirty="0" err="1"/>
            <a:t>Responsabili</a:t>
          </a:r>
          <a:r>
            <a:rPr lang="en-GB" sz="1700" b="1" kern="1200" dirty="0"/>
            <a:t> </a:t>
          </a:r>
          <a:r>
            <a:rPr lang="en-GB" sz="1700" b="1" kern="1200" dirty="0" err="1"/>
            <a:t>dell’azione</a:t>
          </a:r>
          <a:r>
            <a:rPr lang="en-GB" sz="1700" b="1" kern="1200" dirty="0"/>
            <a:t> </a:t>
          </a:r>
          <a:r>
            <a:rPr lang="en-GB" sz="1700" b="0" kern="1200" dirty="0">
              <a:sym typeface="Wingdings" panose="05000000000000000000" pitchFamily="2" charset="2"/>
            </a:rPr>
            <a:t> </a:t>
          </a:r>
          <a:r>
            <a:rPr lang="it-IT" sz="1700" b="0" kern="1200" dirty="0"/>
            <a:t>Gestori delle marine, Autorità portuali</a:t>
          </a:r>
          <a:endParaRPr lang="en-GB" sz="1700" kern="1200" dirty="0"/>
        </a:p>
      </dsp:txBody>
      <dsp:txXfrm>
        <a:off x="2482845" y="2409629"/>
        <a:ext cx="6504862" cy="1474974"/>
      </dsp:txXfrm>
    </dsp:sp>
    <dsp:sp modelId="{8F2C98C7-36CE-4E64-9D0C-47A8C96C55B6}">
      <dsp:nvSpPr>
        <dsp:cNvPr id="0" name=""/>
        <dsp:cNvSpPr/>
      </dsp:nvSpPr>
      <dsp:spPr>
        <a:xfrm>
          <a:off x="3517" y="2163800"/>
          <a:ext cx="2479328" cy="1966632"/>
        </a:xfrm>
        <a:prstGeom prst="round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4.2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Controllo degli impatti derivanti dai </a:t>
          </a:r>
          <a:r>
            <a:rPr lang="it-IT" sz="1900" kern="1200" dirty="0" err="1"/>
            <a:t>microsversamenti</a:t>
          </a:r>
          <a:r>
            <a:rPr lang="it-IT" sz="1900" kern="1200" dirty="0"/>
            <a:t> di acque contaminate da idrocarburi</a:t>
          </a:r>
          <a:endParaRPr lang="en-GB" sz="1900" kern="1200" dirty="0"/>
        </a:p>
      </dsp:txBody>
      <dsp:txXfrm>
        <a:off x="99520" y="2259803"/>
        <a:ext cx="2287322" cy="1774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136835" y="136835"/>
          <a:ext cx="912234" cy="638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4 </a:t>
          </a:r>
          <a:endParaRPr lang="en-GB" sz="1600" b="1" kern="1200" dirty="0"/>
        </a:p>
      </dsp:txBody>
      <dsp:txXfrm rot="-5400000">
        <a:off x="1" y="319282"/>
        <a:ext cx="638563" cy="273671"/>
      </dsp:txXfrm>
    </dsp:sp>
    <dsp:sp modelId="{34CE190A-2FDC-4416-8058-D884C93D2721}">
      <dsp:nvSpPr>
        <dsp:cNvPr id="0" name=""/>
        <dsp:cNvSpPr/>
      </dsp:nvSpPr>
      <dsp:spPr>
        <a:xfrm rot="5400000">
          <a:off x="5111172" y="-4472609"/>
          <a:ext cx="592952" cy="953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Adottare sistemi di prevenzione degli impatti ambientali causati dai </a:t>
          </a:r>
          <a:r>
            <a:rPr lang="it-IT" sz="1800" b="1" kern="1200" dirty="0" err="1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microsversamenti</a:t>
          </a:r>
          <a:r>
            <a:rPr lang="it-IT" sz="1800" b="1" kern="1200" dirty="0">
              <a:solidFill>
                <a:srgbClr val="549E3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di idrocarburi nelle acque portuali</a:t>
          </a:r>
        </a:p>
      </dsp:txBody>
      <dsp:txXfrm rot="-5400000">
        <a:off x="638563" y="28946"/>
        <a:ext cx="9509224" cy="53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247559" y="248035"/>
          <a:ext cx="1650393" cy="11552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MARPOL 73/78</a:t>
          </a:r>
          <a:endParaRPr lang="en-GB" sz="1600" b="1" kern="1200" dirty="0"/>
        </a:p>
      </dsp:txBody>
      <dsp:txXfrm rot="-5400000">
        <a:off x="1" y="578114"/>
        <a:ext cx="1155275" cy="495118"/>
      </dsp:txXfrm>
    </dsp:sp>
    <dsp:sp modelId="{34CE190A-2FDC-4416-8058-D884C93D2721}">
      <dsp:nvSpPr>
        <dsp:cNvPr id="0" name=""/>
        <dsp:cNvSpPr/>
      </dsp:nvSpPr>
      <dsp:spPr>
        <a:xfrm rot="5400000">
          <a:off x="4984050" y="-3828298"/>
          <a:ext cx="1072755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Annesso I: </a:t>
          </a:r>
          <a:r>
            <a:rPr lang="it-IT" sz="1600" kern="1200" dirty="0"/>
            <a:t>minimizzare la produzione di acque contaminate da idrocarburi </a:t>
          </a:r>
          <a:r>
            <a:rPr lang="it-IT" sz="1600" b="1" kern="1200" dirty="0"/>
            <a:t>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Annesso IV: </a:t>
          </a:r>
          <a:r>
            <a:rPr lang="it-IT" sz="1600" kern="1200" dirty="0"/>
            <a:t>minimizzare l’inquinamento derivante da acque nere e grigie prodotte a bordo delle navi</a:t>
          </a:r>
          <a:endParaRPr lang="en-GB" sz="1600" kern="1200" dirty="0"/>
        </a:p>
      </dsp:txBody>
      <dsp:txXfrm rot="-5400000">
        <a:off x="1155275" y="52845"/>
        <a:ext cx="8677938" cy="968019"/>
      </dsp:txXfrm>
    </dsp:sp>
    <dsp:sp modelId="{9E84835F-DFAC-4ED6-93AB-40E7A232239C}">
      <dsp:nvSpPr>
        <dsp:cNvPr id="0" name=""/>
        <dsp:cNvSpPr/>
      </dsp:nvSpPr>
      <dsp:spPr>
        <a:xfrm rot="5400000">
          <a:off x="-247559" y="1717950"/>
          <a:ext cx="1650393" cy="1155275"/>
        </a:xfrm>
        <a:prstGeom prst="chevron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Direttiva UE 2019/883</a:t>
          </a:r>
          <a:endParaRPr lang="en-GB" sz="1600" kern="1200" dirty="0"/>
        </a:p>
      </dsp:txBody>
      <dsp:txXfrm rot="-5400000">
        <a:off x="1" y="2048029"/>
        <a:ext cx="1155275" cy="495118"/>
      </dsp:txXfrm>
    </dsp:sp>
    <dsp:sp modelId="{39851941-3379-4331-A1AF-6B38838CE23F}">
      <dsp:nvSpPr>
        <dsp:cNvPr id="0" name=""/>
        <dsp:cNvSpPr/>
      </dsp:nvSpPr>
      <dsp:spPr>
        <a:xfrm rot="5400000">
          <a:off x="4984050" y="-2358383"/>
          <a:ext cx="1072755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Impianti portuali di raccolta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Modalità di calcolo delle tariffe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Piani di raccolta e di gestione dei rifiuti</a:t>
          </a:r>
          <a:r>
            <a:rPr lang="it-IT" sz="1600" b="1" i="1" kern="1200" dirty="0"/>
            <a:t> </a:t>
          </a:r>
          <a:r>
            <a:rPr lang="it-IT" sz="1600" b="1" kern="1200" dirty="0"/>
            <a:t>prodotti dalle navi</a:t>
          </a:r>
          <a:endParaRPr lang="en-GB" sz="1600" kern="1200" dirty="0"/>
        </a:p>
      </dsp:txBody>
      <dsp:txXfrm rot="-5400000">
        <a:off x="1155275" y="1522760"/>
        <a:ext cx="8677938" cy="968019"/>
      </dsp:txXfrm>
    </dsp:sp>
    <dsp:sp modelId="{36750968-B201-4971-BFDC-85BFABE9F782}">
      <dsp:nvSpPr>
        <dsp:cNvPr id="0" name=""/>
        <dsp:cNvSpPr/>
      </dsp:nvSpPr>
      <dsp:spPr>
        <a:xfrm rot="5400000">
          <a:off x="-247559" y="3171473"/>
          <a:ext cx="1650393" cy="1155275"/>
        </a:xfrm>
        <a:prstGeom prst="chevron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Normative nazionali</a:t>
          </a:r>
          <a:endParaRPr lang="en-GB" sz="1600" b="1" kern="1200" dirty="0"/>
        </a:p>
      </dsp:txBody>
      <dsp:txXfrm rot="-5400000">
        <a:off x="1" y="3501552"/>
        <a:ext cx="1155275" cy="495118"/>
      </dsp:txXfrm>
    </dsp:sp>
    <dsp:sp modelId="{E84EEEA6-4046-417D-A841-EA66CEAA2F6C}">
      <dsp:nvSpPr>
        <dsp:cNvPr id="0" name=""/>
        <dsp:cNvSpPr/>
      </dsp:nvSpPr>
      <dsp:spPr>
        <a:xfrm rot="5400000">
          <a:off x="4676668" y="-581118"/>
          <a:ext cx="1687519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Italia: </a:t>
          </a:r>
          <a:r>
            <a:rPr lang="it-IT" sz="1600" b="0" kern="1200" dirty="0" err="1"/>
            <a:t>D.Lgs.</a:t>
          </a:r>
          <a:r>
            <a:rPr lang="it-IT" sz="1600" b="0" kern="1200" dirty="0"/>
            <a:t> 182/2003 </a:t>
          </a:r>
          <a:endParaRPr lang="en-GB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Francia</a:t>
          </a:r>
          <a:r>
            <a:rPr lang="it-IT" sz="1600" kern="1200" dirty="0"/>
            <a:t>: </a:t>
          </a:r>
          <a:r>
            <a:rPr lang="it-IT" sz="1600" i="1" kern="1200" dirty="0"/>
            <a:t>è prevista l’emanazione, entro giugno 2021, di un nuovo strumento normativo più di dettaglio e conforme alla 883/2019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Corsica</a:t>
          </a:r>
          <a:r>
            <a:rPr lang="it-IT" sz="1600" kern="1200" dirty="0"/>
            <a:t>: SDAGE (Schema per la Gestione delle Acque, 2016-2021) e Schema di valorizzazione del mare (annesso 6 del PADDUC, piano di gestione e sviluppo sostenibile delle Corsica)</a:t>
          </a:r>
          <a:endParaRPr lang="en-GB" sz="1600" kern="1200" dirty="0"/>
        </a:p>
      </dsp:txBody>
      <dsp:txXfrm rot="-5400000">
        <a:off x="1155275" y="3022653"/>
        <a:ext cx="8647928" cy="1522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247559" y="248035"/>
          <a:ext cx="1650393" cy="11552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D.P.C.M. 4 novembre 2010</a:t>
          </a:r>
          <a:endParaRPr lang="en-GB" sz="1300" b="1" kern="1200" dirty="0"/>
        </a:p>
      </dsp:txBody>
      <dsp:txXfrm rot="-5400000">
        <a:off x="1" y="578114"/>
        <a:ext cx="1155275" cy="495118"/>
      </dsp:txXfrm>
    </dsp:sp>
    <dsp:sp modelId="{34CE190A-2FDC-4416-8058-D884C93D2721}">
      <dsp:nvSpPr>
        <dsp:cNvPr id="0" name=""/>
        <dsp:cNvSpPr/>
      </dsp:nvSpPr>
      <dsp:spPr>
        <a:xfrm rot="5400000">
          <a:off x="4984050" y="-3828298"/>
          <a:ext cx="1072755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Piano di pronto intervento nazionale per la difesa da inquinamenti di idrocarburi o di altre sostanze nocive causati da incidenti marini</a:t>
          </a:r>
          <a:endParaRPr lang="en-GB" sz="2200" kern="1200" dirty="0"/>
        </a:p>
      </dsp:txBody>
      <dsp:txXfrm rot="-5400000">
        <a:off x="1155275" y="52845"/>
        <a:ext cx="8677938" cy="968019"/>
      </dsp:txXfrm>
    </dsp:sp>
    <dsp:sp modelId="{9E84835F-DFAC-4ED6-93AB-40E7A232239C}">
      <dsp:nvSpPr>
        <dsp:cNvPr id="0" name=""/>
        <dsp:cNvSpPr/>
      </dsp:nvSpPr>
      <dsp:spPr>
        <a:xfrm rot="5400000">
          <a:off x="-247559" y="1717950"/>
          <a:ext cx="1650393" cy="1155275"/>
        </a:xfrm>
        <a:prstGeom prst="chevron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D.M. 29/01/2013</a:t>
          </a:r>
          <a:endParaRPr lang="en-GB" sz="1300" kern="1200" dirty="0"/>
        </a:p>
      </dsp:txBody>
      <dsp:txXfrm rot="-5400000">
        <a:off x="1" y="2048029"/>
        <a:ext cx="1155275" cy="495118"/>
      </dsp:txXfrm>
    </dsp:sp>
    <dsp:sp modelId="{39851941-3379-4331-A1AF-6B38838CE23F}">
      <dsp:nvSpPr>
        <dsp:cNvPr id="0" name=""/>
        <dsp:cNvSpPr/>
      </dsp:nvSpPr>
      <dsp:spPr>
        <a:xfrm rot="5400000">
          <a:off x="4984050" y="-2358383"/>
          <a:ext cx="1072755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Piano operativo di pronto intervento per la difesa del mare e delle zone costiere dagli inquinamenti accidentali da idrocarburi e da altre sostanze nocive</a:t>
          </a:r>
          <a:endParaRPr lang="en-GB" sz="2200" kern="1200" dirty="0"/>
        </a:p>
      </dsp:txBody>
      <dsp:txXfrm rot="-5400000">
        <a:off x="1155275" y="1522760"/>
        <a:ext cx="8677938" cy="968019"/>
      </dsp:txXfrm>
    </dsp:sp>
    <dsp:sp modelId="{36750968-B201-4971-BFDC-85BFABE9F782}">
      <dsp:nvSpPr>
        <dsp:cNvPr id="0" name=""/>
        <dsp:cNvSpPr/>
      </dsp:nvSpPr>
      <dsp:spPr>
        <a:xfrm rot="5400000">
          <a:off x="-247559" y="3180980"/>
          <a:ext cx="1650393" cy="1155275"/>
        </a:xfrm>
        <a:prstGeom prst="chevron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Capitaneria</a:t>
          </a:r>
          <a:r>
            <a:rPr lang="en-GB" sz="1300" b="1" kern="1200" dirty="0"/>
            <a:t> locale</a:t>
          </a:r>
        </a:p>
      </dsp:txBody>
      <dsp:txXfrm rot="-5400000">
        <a:off x="1" y="3511059"/>
        <a:ext cx="1155275" cy="495118"/>
      </dsp:txXfrm>
    </dsp:sp>
    <dsp:sp modelId="{E84EEEA6-4046-417D-A841-EA66CEAA2F6C}">
      <dsp:nvSpPr>
        <dsp:cNvPr id="0" name=""/>
        <dsp:cNvSpPr/>
      </dsp:nvSpPr>
      <dsp:spPr>
        <a:xfrm rot="5400000">
          <a:off x="4676668" y="-562066"/>
          <a:ext cx="1687519" cy="8730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dirty="0"/>
            <a:t>Piano operativo di pronto intervento locale contro gli inquinamenti marini da idrocarburi e altre sostanze nocive</a:t>
          </a:r>
          <a:endParaRPr lang="en-GB" sz="2200" b="0" kern="1200" dirty="0"/>
        </a:p>
      </dsp:txBody>
      <dsp:txXfrm rot="-5400000">
        <a:off x="1155275" y="3041705"/>
        <a:ext cx="8647928" cy="1522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99381" y="104118"/>
          <a:ext cx="662545" cy="4637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C1</a:t>
          </a:r>
          <a:endParaRPr lang="en-GB" sz="1600" b="1" kern="1200" dirty="0"/>
        </a:p>
      </dsp:txBody>
      <dsp:txXfrm rot="-5400000">
        <a:off x="2" y="236627"/>
        <a:ext cx="463781" cy="198764"/>
      </dsp:txXfrm>
    </dsp:sp>
    <dsp:sp modelId="{34CE190A-2FDC-4416-8058-D884C93D2721}">
      <dsp:nvSpPr>
        <dsp:cNvPr id="0" name=""/>
        <dsp:cNvSpPr/>
      </dsp:nvSpPr>
      <dsp:spPr>
        <a:xfrm rot="5400000">
          <a:off x="5104817" y="-4636298"/>
          <a:ext cx="430881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 piani di raccolta e di gestione dei rifiuti e reflui nei porti non vengono aggiornati con la frequenza dovuta.</a:t>
          </a:r>
          <a:endParaRPr lang="en-GB" sz="1600" kern="1200" dirty="0"/>
        </a:p>
      </dsp:txBody>
      <dsp:txXfrm rot="-5400000">
        <a:off x="463782" y="25771"/>
        <a:ext cx="9691918" cy="388813"/>
      </dsp:txXfrm>
    </dsp:sp>
    <dsp:sp modelId="{9E84835F-DFAC-4ED6-93AB-40E7A232239C}">
      <dsp:nvSpPr>
        <dsp:cNvPr id="0" name=""/>
        <dsp:cNvSpPr/>
      </dsp:nvSpPr>
      <dsp:spPr>
        <a:xfrm rot="5400000">
          <a:off x="-99381" y="767614"/>
          <a:ext cx="662545" cy="463781"/>
        </a:xfrm>
        <a:prstGeom prst="chevron">
          <a:avLst/>
        </a:prstGeom>
        <a:solidFill>
          <a:schemeClr val="accent2">
            <a:hueOff val="-147116"/>
            <a:satOff val="703"/>
            <a:lumOff val="980"/>
            <a:alphaOff val="0"/>
          </a:schemeClr>
        </a:solidFill>
        <a:ln w="12700" cap="flat" cmpd="sng" algn="ctr">
          <a:solidFill>
            <a:schemeClr val="accent2">
              <a:hueOff val="-147116"/>
              <a:satOff val="703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C2</a:t>
          </a:r>
          <a:endParaRPr lang="en-GB" sz="1600" kern="1200" dirty="0"/>
        </a:p>
      </dsp:txBody>
      <dsp:txXfrm rot="-5400000">
        <a:off x="2" y="900123"/>
        <a:ext cx="463781" cy="198764"/>
      </dsp:txXfrm>
    </dsp:sp>
    <dsp:sp modelId="{39851941-3379-4331-A1AF-6B38838CE23F}">
      <dsp:nvSpPr>
        <dsp:cNvPr id="0" name=""/>
        <dsp:cNvSpPr/>
      </dsp:nvSpPr>
      <dsp:spPr>
        <a:xfrm rot="5400000">
          <a:off x="5031598" y="-3972916"/>
          <a:ext cx="577318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7116"/>
              <a:satOff val="703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Il servizio di ritiro dei reflui prodotti dalle imbarcazioni è “su chiamata” e fa spesso uso di servizi temporanei a terra (</a:t>
          </a:r>
          <a:r>
            <a:rPr lang="it-IT" sz="1600" b="1" kern="1200" dirty="0" err="1">
              <a:solidFill>
                <a:schemeClr val="accent1">
                  <a:lumMod val="50000"/>
                </a:schemeClr>
              </a:solidFill>
            </a:rPr>
            <a:t>autospurgo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) o in rada (bettoline). 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1" y="623083"/>
        <a:ext cx="9684770" cy="520954"/>
      </dsp:txXfrm>
    </dsp:sp>
    <dsp:sp modelId="{36750968-B201-4971-BFDC-85BFABE9F782}">
      <dsp:nvSpPr>
        <dsp:cNvPr id="0" name=""/>
        <dsp:cNvSpPr/>
      </dsp:nvSpPr>
      <dsp:spPr>
        <a:xfrm rot="5400000">
          <a:off x="-99381" y="1481175"/>
          <a:ext cx="662545" cy="463781"/>
        </a:xfrm>
        <a:prstGeom prst="chevron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C3</a:t>
          </a:r>
          <a:endParaRPr lang="en-GB" sz="1600" b="1" kern="1200" dirty="0"/>
        </a:p>
      </dsp:txBody>
      <dsp:txXfrm rot="-5400000">
        <a:off x="2" y="1613684"/>
        <a:ext cx="463781" cy="198764"/>
      </dsp:txXfrm>
    </dsp:sp>
    <dsp:sp modelId="{E84EEEA6-4046-417D-A841-EA66CEAA2F6C}">
      <dsp:nvSpPr>
        <dsp:cNvPr id="0" name=""/>
        <dsp:cNvSpPr/>
      </dsp:nvSpPr>
      <dsp:spPr>
        <a:xfrm rot="5400000">
          <a:off x="4981533" y="-3259355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Qualora siano presenti nei porti servizi di aspirazione dei reflui dalle imbarcazioni (di qualsiasi tipo, ma soprattutto per il diporto), questi non vengono pubblicizzati e quindi utilizzati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</a:rPr>
            <a:t>: spesso i volumi annuali gestiti nei porti sono zero o prossimi allo zero, anche a fronte di un intenso traffico marittimo.</a:t>
          </a:r>
          <a:endParaRPr lang="en-GB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2" y="1291466"/>
        <a:ext cx="9679882" cy="611309"/>
      </dsp:txXfrm>
    </dsp:sp>
    <dsp:sp modelId="{02663C06-0FE7-4BEA-9A0C-25C5A48A6F14}">
      <dsp:nvSpPr>
        <dsp:cNvPr id="0" name=""/>
        <dsp:cNvSpPr/>
      </dsp:nvSpPr>
      <dsp:spPr>
        <a:xfrm rot="5400000">
          <a:off x="-99381" y="2194736"/>
          <a:ext cx="662545" cy="463781"/>
        </a:xfrm>
        <a:prstGeom prst="chevron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C3bis</a:t>
          </a:r>
          <a:endParaRPr lang="en-GB" sz="1400" b="1" kern="1200" dirty="0"/>
        </a:p>
      </dsp:txBody>
      <dsp:txXfrm rot="-5400000">
        <a:off x="2" y="2327245"/>
        <a:ext cx="463781" cy="198764"/>
      </dsp:txXfrm>
    </dsp:sp>
    <dsp:sp modelId="{8BBC7023-DDD2-414F-9308-E72DE56780CC}">
      <dsp:nvSpPr>
        <dsp:cNvPr id="0" name=""/>
        <dsp:cNvSpPr/>
      </dsp:nvSpPr>
      <dsp:spPr>
        <a:xfrm rot="5400000">
          <a:off x="4981533" y="-2545793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Qualora siano presenti nei porti i servizi di aspirazione dei reflui, la maggior parte delle imbarcazioni esistenti (di vecchia generazione) non può utilizzare tali servizi in quanto esse non raccolgono i propri reflui mancando al loro interno sistemi di scarico collegati a serbatoi o a impianti di trattamento.</a:t>
          </a:r>
          <a:endParaRPr lang="en-GB" sz="1600" b="0" kern="1200" dirty="0"/>
        </a:p>
      </dsp:txBody>
      <dsp:txXfrm rot="-5400000">
        <a:off x="463782" y="2005028"/>
        <a:ext cx="9679882" cy="611309"/>
      </dsp:txXfrm>
    </dsp:sp>
    <dsp:sp modelId="{F829B14A-0F2B-408B-BFDD-C09529DE4229}">
      <dsp:nvSpPr>
        <dsp:cNvPr id="0" name=""/>
        <dsp:cNvSpPr/>
      </dsp:nvSpPr>
      <dsp:spPr>
        <a:xfrm rot="5400000">
          <a:off x="-99381" y="2908297"/>
          <a:ext cx="662545" cy="463781"/>
        </a:xfrm>
        <a:prstGeom prst="chevron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C4</a:t>
          </a:r>
          <a:endParaRPr lang="en-GB" sz="1600" b="1" kern="1200" dirty="0"/>
        </a:p>
      </dsp:txBody>
      <dsp:txXfrm rot="-5400000">
        <a:off x="2" y="3040806"/>
        <a:ext cx="463781" cy="198764"/>
      </dsp:txXfrm>
    </dsp:sp>
    <dsp:sp modelId="{88D3DD2D-4631-406B-B6A3-17A16E828DA4}">
      <dsp:nvSpPr>
        <dsp:cNvPr id="0" name=""/>
        <dsp:cNvSpPr/>
      </dsp:nvSpPr>
      <dsp:spPr>
        <a:xfrm rot="5400000">
          <a:off x="4981533" y="-1832232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Le tariffe per lo scarico di reflui e rifiuti sono disomogenee, spesso poco chiare e non incentivano chi ha comportamenti corretti a bordo (differenziazione dei flussi delle acque, ad esempio). </a:t>
          </a:r>
          <a:endParaRPr lang="en-GB" sz="1600" b="0" kern="1200" dirty="0"/>
        </a:p>
      </dsp:txBody>
      <dsp:txXfrm rot="-5400000">
        <a:off x="463782" y="2718589"/>
        <a:ext cx="9679882" cy="611309"/>
      </dsp:txXfrm>
    </dsp:sp>
    <dsp:sp modelId="{821CD801-563C-4EC5-A858-12DBD438D8BC}">
      <dsp:nvSpPr>
        <dsp:cNvPr id="0" name=""/>
        <dsp:cNvSpPr/>
      </dsp:nvSpPr>
      <dsp:spPr>
        <a:xfrm rot="5400000">
          <a:off x="-99381" y="3621859"/>
          <a:ext cx="662545" cy="463781"/>
        </a:xfrm>
        <a:prstGeom prst="chevron">
          <a:avLst/>
        </a:prstGeom>
        <a:solidFill>
          <a:schemeClr val="accent2">
            <a:hueOff val="-735580"/>
            <a:satOff val="3515"/>
            <a:lumOff val="4902"/>
            <a:alphaOff val="0"/>
          </a:schemeClr>
        </a:solidFill>
        <a:ln w="12700" cap="flat" cmpd="sng" algn="ctr">
          <a:solidFill>
            <a:schemeClr val="accent2">
              <a:hueOff val="-735580"/>
              <a:satOff val="3515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C5</a:t>
          </a:r>
          <a:endParaRPr lang="en-GB" sz="1600" b="1" kern="1200" dirty="0"/>
        </a:p>
      </dsp:txBody>
      <dsp:txXfrm rot="-5400000">
        <a:off x="2" y="3754368"/>
        <a:ext cx="463781" cy="198764"/>
      </dsp:txXfrm>
    </dsp:sp>
    <dsp:sp modelId="{E7DFDF2F-DA13-4133-B953-F3A38D300324}">
      <dsp:nvSpPr>
        <dsp:cNvPr id="0" name=""/>
        <dsp:cNvSpPr/>
      </dsp:nvSpPr>
      <dsp:spPr>
        <a:xfrm rot="5400000">
          <a:off x="4981533" y="-1118671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5580"/>
              <a:satOff val="3515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I porti non sono quasi mai dotati di sistemi di prevenzione dei </a:t>
          </a:r>
          <a:r>
            <a:rPr lang="it-IT" sz="1600" b="1" kern="1200" dirty="0" err="1">
              <a:solidFill>
                <a:schemeClr val="accent1">
                  <a:lumMod val="50000"/>
                </a:schemeClr>
              </a:solidFill>
            </a:rPr>
            <a:t>microsversamenti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 accidentali contenenti idrocarburi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</a:rPr>
            <a:t>. </a:t>
          </a:r>
          <a:endParaRPr lang="en-GB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2" y="3432150"/>
        <a:ext cx="9679882" cy="611309"/>
      </dsp:txXfrm>
    </dsp:sp>
    <dsp:sp modelId="{AA5E5EF6-70C2-4E24-826B-E07DAB6FFF5D}">
      <dsp:nvSpPr>
        <dsp:cNvPr id="0" name=""/>
        <dsp:cNvSpPr/>
      </dsp:nvSpPr>
      <dsp:spPr>
        <a:xfrm rot="5400000">
          <a:off x="-99381" y="4335420"/>
          <a:ext cx="662545" cy="463781"/>
        </a:xfrm>
        <a:prstGeom prst="chevron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C6</a:t>
          </a:r>
          <a:endParaRPr lang="en-GB" sz="1600" b="1" kern="1200" dirty="0"/>
        </a:p>
      </dsp:txBody>
      <dsp:txXfrm rot="-5400000">
        <a:off x="2" y="4467929"/>
        <a:ext cx="463781" cy="198764"/>
      </dsp:txXfrm>
    </dsp:sp>
    <dsp:sp modelId="{55D7FFA4-662C-4A2B-BE1B-396B7B48D1F0}">
      <dsp:nvSpPr>
        <dsp:cNvPr id="0" name=""/>
        <dsp:cNvSpPr/>
      </dsp:nvSpPr>
      <dsp:spPr>
        <a:xfrm rot="5400000">
          <a:off x="4981533" y="-405110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L’aumento del traffico diportistico, dei servizi ad esso dedicati e delle attività cantieristiche (inquinamento e dispendio idrico) genera un impatto negativo se non opportunamente controllato e gestito.</a:t>
          </a:r>
          <a:endParaRPr lang="en-GB" sz="1600" b="0" kern="1200" dirty="0"/>
        </a:p>
      </dsp:txBody>
      <dsp:txXfrm rot="-5400000">
        <a:off x="463782" y="4145711"/>
        <a:ext cx="9679882" cy="611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99381" y="104118"/>
          <a:ext cx="662545" cy="4637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C1</a:t>
          </a:r>
          <a:endParaRPr lang="en-GB" sz="1600" b="1" kern="1200" dirty="0"/>
        </a:p>
      </dsp:txBody>
      <dsp:txXfrm rot="-5400000">
        <a:off x="2" y="236627"/>
        <a:ext cx="463781" cy="198764"/>
      </dsp:txXfrm>
    </dsp:sp>
    <dsp:sp modelId="{34CE190A-2FDC-4416-8058-D884C93D2721}">
      <dsp:nvSpPr>
        <dsp:cNvPr id="0" name=""/>
        <dsp:cNvSpPr/>
      </dsp:nvSpPr>
      <dsp:spPr>
        <a:xfrm rot="5400000">
          <a:off x="5104817" y="-4636298"/>
          <a:ext cx="430881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 piani di raccolta e di gestione dei rifiuti e reflui nei porti non vengono aggiornati con la frequenza dovuta.</a:t>
          </a:r>
          <a:endParaRPr lang="en-GB" sz="1600" kern="1200" dirty="0"/>
        </a:p>
      </dsp:txBody>
      <dsp:txXfrm rot="-5400000">
        <a:off x="463782" y="25771"/>
        <a:ext cx="9691918" cy="388813"/>
      </dsp:txXfrm>
    </dsp:sp>
    <dsp:sp modelId="{9E84835F-DFAC-4ED6-93AB-40E7A232239C}">
      <dsp:nvSpPr>
        <dsp:cNvPr id="0" name=""/>
        <dsp:cNvSpPr/>
      </dsp:nvSpPr>
      <dsp:spPr>
        <a:xfrm rot="5400000">
          <a:off x="-99381" y="767614"/>
          <a:ext cx="662545" cy="463781"/>
        </a:xfrm>
        <a:prstGeom prst="chevron">
          <a:avLst/>
        </a:prstGeom>
        <a:solidFill>
          <a:schemeClr val="accent2">
            <a:hueOff val="-147116"/>
            <a:satOff val="703"/>
            <a:lumOff val="980"/>
            <a:alphaOff val="0"/>
          </a:schemeClr>
        </a:solidFill>
        <a:ln w="12700" cap="flat" cmpd="sng" algn="ctr">
          <a:solidFill>
            <a:schemeClr val="accent2">
              <a:hueOff val="-147116"/>
              <a:satOff val="703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C2</a:t>
          </a:r>
          <a:endParaRPr lang="en-GB" sz="1600" kern="1200" dirty="0"/>
        </a:p>
      </dsp:txBody>
      <dsp:txXfrm rot="-5400000">
        <a:off x="2" y="900123"/>
        <a:ext cx="463781" cy="198764"/>
      </dsp:txXfrm>
    </dsp:sp>
    <dsp:sp modelId="{39851941-3379-4331-A1AF-6B38838CE23F}">
      <dsp:nvSpPr>
        <dsp:cNvPr id="0" name=""/>
        <dsp:cNvSpPr/>
      </dsp:nvSpPr>
      <dsp:spPr>
        <a:xfrm rot="5400000">
          <a:off x="5031598" y="-3972916"/>
          <a:ext cx="577318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7116"/>
              <a:satOff val="703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Il servizio di ritiro dei reflui prodotti dalle imbarcazioni è “su chiamata” e fa spesso uso di servizi temporanei a terra (</a:t>
          </a:r>
          <a:r>
            <a:rPr lang="it-IT" sz="1600" b="1" kern="1200" dirty="0" err="1">
              <a:solidFill>
                <a:schemeClr val="accent1">
                  <a:lumMod val="50000"/>
                </a:schemeClr>
              </a:solidFill>
            </a:rPr>
            <a:t>autospurgo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) o in rada (bettoline). 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1" y="623083"/>
        <a:ext cx="9684770" cy="520954"/>
      </dsp:txXfrm>
    </dsp:sp>
    <dsp:sp modelId="{36750968-B201-4971-BFDC-85BFABE9F782}">
      <dsp:nvSpPr>
        <dsp:cNvPr id="0" name=""/>
        <dsp:cNvSpPr/>
      </dsp:nvSpPr>
      <dsp:spPr>
        <a:xfrm rot="5400000">
          <a:off x="-99381" y="1481175"/>
          <a:ext cx="662545" cy="463781"/>
        </a:xfrm>
        <a:prstGeom prst="chevron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C3</a:t>
          </a:r>
          <a:endParaRPr lang="en-GB" sz="1600" b="1" kern="1200" dirty="0"/>
        </a:p>
      </dsp:txBody>
      <dsp:txXfrm rot="-5400000">
        <a:off x="2" y="1613684"/>
        <a:ext cx="463781" cy="198764"/>
      </dsp:txXfrm>
    </dsp:sp>
    <dsp:sp modelId="{E84EEEA6-4046-417D-A841-EA66CEAA2F6C}">
      <dsp:nvSpPr>
        <dsp:cNvPr id="0" name=""/>
        <dsp:cNvSpPr/>
      </dsp:nvSpPr>
      <dsp:spPr>
        <a:xfrm rot="5400000">
          <a:off x="4981533" y="-3259355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Qualora siano presenti nei porti servizi di aspirazione dei reflui dalle imbarcazioni (di qualsiasi tipo, ma soprattutto per il diporto), questi non vengono pubblicizzati e quindi utilizzati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</a:rPr>
            <a:t>: spesso i volumi annuali gestiti nei porti sono zero o prossimi allo zero, anche a fronte di un intenso traffico marittimo.</a:t>
          </a:r>
          <a:endParaRPr lang="en-GB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2" y="1291466"/>
        <a:ext cx="9679882" cy="611309"/>
      </dsp:txXfrm>
    </dsp:sp>
    <dsp:sp modelId="{02663C06-0FE7-4BEA-9A0C-25C5A48A6F14}">
      <dsp:nvSpPr>
        <dsp:cNvPr id="0" name=""/>
        <dsp:cNvSpPr/>
      </dsp:nvSpPr>
      <dsp:spPr>
        <a:xfrm rot="5400000">
          <a:off x="-99381" y="2194736"/>
          <a:ext cx="662545" cy="463781"/>
        </a:xfrm>
        <a:prstGeom prst="chevron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C3bis</a:t>
          </a:r>
          <a:endParaRPr lang="en-GB" sz="1400" b="1" kern="1200" dirty="0"/>
        </a:p>
      </dsp:txBody>
      <dsp:txXfrm rot="-5400000">
        <a:off x="2" y="2327245"/>
        <a:ext cx="463781" cy="198764"/>
      </dsp:txXfrm>
    </dsp:sp>
    <dsp:sp modelId="{8BBC7023-DDD2-414F-9308-E72DE56780CC}">
      <dsp:nvSpPr>
        <dsp:cNvPr id="0" name=""/>
        <dsp:cNvSpPr/>
      </dsp:nvSpPr>
      <dsp:spPr>
        <a:xfrm rot="5400000">
          <a:off x="4981533" y="-2545793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Qualora siano presenti nei porti i servizi di aspirazione dei reflui, la maggior parte delle imbarcazioni esistenti (di vecchia generazione) non può utilizzare tali servizi in quanto esse non raccolgono i propri reflui mancando al loro interno sistemi di scarico collegati a serbatoi o a impianti di trattamento.</a:t>
          </a:r>
          <a:endParaRPr lang="en-GB" sz="1600" b="0" kern="1200" dirty="0"/>
        </a:p>
      </dsp:txBody>
      <dsp:txXfrm rot="-5400000">
        <a:off x="463782" y="2005028"/>
        <a:ext cx="9679882" cy="611309"/>
      </dsp:txXfrm>
    </dsp:sp>
    <dsp:sp modelId="{F829B14A-0F2B-408B-BFDD-C09529DE4229}">
      <dsp:nvSpPr>
        <dsp:cNvPr id="0" name=""/>
        <dsp:cNvSpPr/>
      </dsp:nvSpPr>
      <dsp:spPr>
        <a:xfrm rot="5400000">
          <a:off x="-99381" y="2908297"/>
          <a:ext cx="662545" cy="463781"/>
        </a:xfrm>
        <a:prstGeom prst="chevron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C4</a:t>
          </a:r>
          <a:endParaRPr lang="en-GB" sz="1600" b="1" kern="1200" dirty="0"/>
        </a:p>
      </dsp:txBody>
      <dsp:txXfrm rot="-5400000">
        <a:off x="2" y="3040806"/>
        <a:ext cx="463781" cy="198764"/>
      </dsp:txXfrm>
    </dsp:sp>
    <dsp:sp modelId="{88D3DD2D-4631-406B-B6A3-17A16E828DA4}">
      <dsp:nvSpPr>
        <dsp:cNvPr id="0" name=""/>
        <dsp:cNvSpPr/>
      </dsp:nvSpPr>
      <dsp:spPr>
        <a:xfrm rot="5400000">
          <a:off x="4981533" y="-1832232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Le tariffe per lo scarico di reflui e rifiuti sono disomogenee, spesso poco chiare e non incentivano chi ha comportamenti corretti a bordo (differenziazione dei flussi delle acque, ad esempio). </a:t>
          </a:r>
          <a:endParaRPr lang="en-GB" sz="1600" b="0" kern="1200" dirty="0"/>
        </a:p>
      </dsp:txBody>
      <dsp:txXfrm rot="-5400000">
        <a:off x="463782" y="2718589"/>
        <a:ext cx="9679882" cy="611309"/>
      </dsp:txXfrm>
    </dsp:sp>
    <dsp:sp modelId="{821CD801-563C-4EC5-A858-12DBD438D8BC}">
      <dsp:nvSpPr>
        <dsp:cNvPr id="0" name=""/>
        <dsp:cNvSpPr/>
      </dsp:nvSpPr>
      <dsp:spPr>
        <a:xfrm rot="5400000">
          <a:off x="-99381" y="3621859"/>
          <a:ext cx="662545" cy="463781"/>
        </a:xfrm>
        <a:prstGeom prst="chevron">
          <a:avLst/>
        </a:prstGeom>
        <a:solidFill>
          <a:schemeClr val="accent2">
            <a:hueOff val="-735580"/>
            <a:satOff val="3515"/>
            <a:lumOff val="4902"/>
            <a:alphaOff val="0"/>
          </a:schemeClr>
        </a:solidFill>
        <a:ln w="12700" cap="flat" cmpd="sng" algn="ctr">
          <a:solidFill>
            <a:schemeClr val="accent2">
              <a:hueOff val="-735580"/>
              <a:satOff val="3515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C5</a:t>
          </a:r>
          <a:endParaRPr lang="en-GB" sz="1600" b="1" kern="1200" dirty="0"/>
        </a:p>
      </dsp:txBody>
      <dsp:txXfrm rot="-5400000">
        <a:off x="2" y="3754368"/>
        <a:ext cx="463781" cy="198764"/>
      </dsp:txXfrm>
    </dsp:sp>
    <dsp:sp modelId="{E7DFDF2F-DA13-4133-B953-F3A38D300324}">
      <dsp:nvSpPr>
        <dsp:cNvPr id="0" name=""/>
        <dsp:cNvSpPr/>
      </dsp:nvSpPr>
      <dsp:spPr>
        <a:xfrm rot="5400000">
          <a:off x="4981533" y="-1118671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5580"/>
              <a:satOff val="3515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I porti non sono quasi mai dotati di sistemi di prevenzione dei </a:t>
          </a:r>
          <a:r>
            <a:rPr lang="it-IT" sz="1600" b="1" kern="1200" dirty="0" err="1">
              <a:solidFill>
                <a:schemeClr val="accent1">
                  <a:lumMod val="50000"/>
                </a:schemeClr>
              </a:solidFill>
            </a:rPr>
            <a:t>microsversamenti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</a:rPr>
            <a:t> accidentali contenenti idrocarburi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</a:rPr>
            <a:t>. </a:t>
          </a:r>
          <a:endParaRPr lang="en-GB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463782" y="3432150"/>
        <a:ext cx="9679882" cy="611309"/>
      </dsp:txXfrm>
    </dsp:sp>
    <dsp:sp modelId="{AA5E5EF6-70C2-4E24-826B-E07DAB6FFF5D}">
      <dsp:nvSpPr>
        <dsp:cNvPr id="0" name=""/>
        <dsp:cNvSpPr/>
      </dsp:nvSpPr>
      <dsp:spPr>
        <a:xfrm rot="5400000">
          <a:off x="-99381" y="4335420"/>
          <a:ext cx="662545" cy="463781"/>
        </a:xfrm>
        <a:prstGeom prst="chevron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C6</a:t>
          </a:r>
          <a:endParaRPr lang="en-GB" sz="1600" b="1" kern="1200" dirty="0"/>
        </a:p>
      </dsp:txBody>
      <dsp:txXfrm rot="-5400000">
        <a:off x="2" y="4467929"/>
        <a:ext cx="463781" cy="198764"/>
      </dsp:txXfrm>
    </dsp:sp>
    <dsp:sp modelId="{55D7FFA4-662C-4A2B-BE1B-396B7B48D1F0}">
      <dsp:nvSpPr>
        <dsp:cNvPr id="0" name=""/>
        <dsp:cNvSpPr/>
      </dsp:nvSpPr>
      <dsp:spPr>
        <a:xfrm rot="5400000">
          <a:off x="4981533" y="-405110"/>
          <a:ext cx="677449" cy="971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L’aumento del traffico diportistico, dei servizi ad esso dedicati e delle attività cantieristiche (inquinamento e dispendio idrico) genera un impatto negativo se non opportunamente controllato e gestito.</a:t>
          </a:r>
          <a:endParaRPr lang="en-GB" sz="1600" b="0" kern="1200" dirty="0"/>
        </a:p>
      </dsp:txBody>
      <dsp:txXfrm rot="-5400000">
        <a:off x="463782" y="4145711"/>
        <a:ext cx="9679882" cy="611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159836" y="164207"/>
          <a:ext cx="1065574" cy="7459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1 </a:t>
          </a:r>
          <a:endParaRPr lang="en-GB" sz="1600" b="1" kern="1200" dirty="0"/>
        </a:p>
      </dsp:txBody>
      <dsp:txXfrm rot="-5400000">
        <a:off x="0" y="377322"/>
        <a:ext cx="745902" cy="319672"/>
      </dsp:txXfrm>
    </dsp:sp>
    <dsp:sp modelId="{34CE190A-2FDC-4416-8058-D884C93D2721}">
      <dsp:nvSpPr>
        <dsp:cNvPr id="0" name=""/>
        <dsp:cNvSpPr/>
      </dsp:nvSpPr>
      <dsp:spPr>
        <a:xfrm rot="5400000">
          <a:off x="5115006" y="-4364733"/>
          <a:ext cx="692623" cy="943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sp:txBody>
      <dsp:txXfrm rot="-5400000">
        <a:off x="745903" y="38181"/>
        <a:ext cx="9397020" cy="625001"/>
      </dsp:txXfrm>
    </dsp:sp>
    <dsp:sp modelId="{9E84835F-DFAC-4ED6-93AB-40E7A232239C}">
      <dsp:nvSpPr>
        <dsp:cNvPr id="0" name=""/>
        <dsp:cNvSpPr/>
      </dsp:nvSpPr>
      <dsp:spPr>
        <a:xfrm rot="5400000">
          <a:off x="-159836" y="1113369"/>
          <a:ext cx="1065574" cy="745902"/>
        </a:xfrm>
        <a:prstGeom prst="chevron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2700" cap="flat" cmpd="sng" algn="ctr">
          <a:solidFill>
            <a:schemeClr val="accent2">
              <a:hueOff val="-220674"/>
              <a:satOff val="1055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2</a:t>
          </a:r>
          <a:endParaRPr lang="en-GB" sz="1600" kern="1200" dirty="0"/>
        </a:p>
      </dsp:txBody>
      <dsp:txXfrm rot="-5400000">
        <a:off x="0" y="1326484"/>
        <a:ext cx="745902" cy="319672"/>
      </dsp:txXfrm>
    </dsp:sp>
    <dsp:sp modelId="{39851941-3379-4331-A1AF-6B38838CE23F}">
      <dsp:nvSpPr>
        <dsp:cNvPr id="0" name=""/>
        <dsp:cNvSpPr/>
      </dsp:nvSpPr>
      <dsp:spPr>
        <a:xfrm rot="5400000">
          <a:off x="5115006" y="-3415570"/>
          <a:ext cx="692623" cy="943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20674"/>
              <a:satOff val="1055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Comunicare informazioni chiare, facilmente accessibili nella lingua ufficiale dello Stato membro in cui si trova il porto e in una lingua usata internazionalmente</a:t>
          </a:r>
        </a:p>
      </dsp:txBody>
      <dsp:txXfrm rot="-5400000">
        <a:off x="745903" y="987344"/>
        <a:ext cx="9397020" cy="625001"/>
      </dsp:txXfrm>
    </dsp:sp>
    <dsp:sp modelId="{7F7EF498-1C8C-4F6E-BFC6-5792E4FF2D39}">
      <dsp:nvSpPr>
        <dsp:cNvPr id="0" name=""/>
        <dsp:cNvSpPr/>
      </dsp:nvSpPr>
      <dsp:spPr>
        <a:xfrm rot="5400000">
          <a:off x="-159836" y="2062531"/>
          <a:ext cx="1065574" cy="745902"/>
        </a:xfrm>
        <a:prstGeom prst="chevron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O.S. 3</a:t>
          </a:r>
        </a:p>
      </dsp:txBody>
      <dsp:txXfrm rot="-5400000">
        <a:off x="0" y="2275646"/>
        <a:ext cx="745902" cy="319672"/>
      </dsp:txXfrm>
    </dsp:sp>
    <dsp:sp modelId="{01B16446-0292-4AFA-A2F0-B9D166E5131B}">
      <dsp:nvSpPr>
        <dsp:cNvPr id="0" name=""/>
        <dsp:cNvSpPr/>
      </dsp:nvSpPr>
      <dsp:spPr>
        <a:xfrm rot="5400000">
          <a:off x="5115006" y="-2466408"/>
          <a:ext cx="692623" cy="943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Identificare e applicare opportuni incentivi economici per migliorare la gestione dei reflui sulle navi e per il conferimento negli impianti portuali</a:t>
          </a:r>
        </a:p>
      </dsp:txBody>
      <dsp:txXfrm rot="-5400000">
        <a:off x="745903" y="1936506"/>
        <a:ext cx="9397020" cy="625001"/>
      </dsp:txXfrm>
    </dsp:sp>
    <dsp:sp modelId="{F829B14A-0F2B-408B-BFDD-C09529DE4229}">
      <dsp:nvSpPr>
        <dsp:cNvPr id="0" name=""/>
        <dsp:cNvSpPr/>
      </dsp:nvSpPr>
      <dsp:spPr>
        <a:xfrm rot="5400000">
          <a:off x="-159836" y="3011693"/>
          <a:ext cx="1065574" cy="745902"/>
        </a:xfrm>
        <a:prstGeom prst="chevron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2700" cap="flat" cmpd="sng" algn="ctr">
          <a:solidFill>
            <a:schemeClr val="accent2">
              <a:hueOff val="-662022"/>
              <a:satOff val="3164"/>
              <a:lumOff val="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O.S. 4</a:t>
          </a:r>
        </a:p>
      </dsp:txBody>
      <dsp:txXfrm rot="-5400000">
        <a:off x="0" y="3224808"/>
        <a:ext cx="745902" cy="319672"/>
      </dsp:txXfrm>
    </dsp:sp>
    <dsp:sp modelId="{88D3DD2D-4631-406B-B6A3-17A16E828DA4}">
      <dsp:nvSpPr>
        <dsp:cNvPr id="0" name=""/>
        <dsp:cNvSpPr/>
      </dsp:nvSpPr>
      <dsp:spPr>
        <a:xfrm rot="5400000">
          <a:off x="5138898" y="-1517246"/>
          <a:ext cx="644839" cy="943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2022"/>
              <a:satOff val="3164"/>
              <a:lumOff val="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Adottare sistemi di prevenzione degli impatti ambientali causati dai </a:t>
          </a:r>
          <a:r>
            <a:rPr lang="it-IT" sz="2400" b="1" kern="1200" dirty="0" err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microsversamenti</a:t>
          </a:r>
          <a:r>
            <a:rPr lang="it-IT" sz="2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idrocarburi nelle acque portuali</a:t>
          </a:r>
        </a:p>
      </dsp:txBody>
      <dsp:txXfrm rot="-5400000">
        <a:off x="745902" y="2907228"/>
        <a:ext cx="9399353" cy="581883"/>
      </dsp:txXfrm>
    </dsp:sp>
    <dsp:sp modelId="{821CD801-563C-4EC5-A858-12DBD438D8BC}">
      <dsp:nvSpPr>
        <dsp:cNvPr id="0" name=""/>
        <dsp:cNvSpPr/>
      </dsp:nvSpPr>
      <dsp:spPr>
        <a:xfrm rot="5400000">
          <a:off x="-159836" y="3993211"/>
          <a:ext cx="1065574" cy="745902"/>
        </a:xfrm>
        <a:prstGeom prst="chevron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5</a:t>
          </a:r>
          <a:endParaRPr lang="en-GB" sz="1600" b="1" kern="1200" dirty="0"/>
        </a:p>
      </dsp:txBody>
      <dsp:txXfrm rot="-5400000">
        <a:off x="0" y="4206326"/>
        <a:ext cx="745902" cy="319672"/>
      </dsp:txXfrm>
    </dsp:sp>
    <dsp:sp modelId="{E7DFDF2F-DA13-4133-B953-F3A38D300324}">
      <dsp:nvSpPr>
        <dsp:cNvPr id="0" name=""/>
        <dsp:cNvSpPr/>
      </dsp:nvSpPr>
      <dsp:spPr>
        <a:xfrm rot="5400000">
          <a:off x="5082650" y="-535728"/>
          <a:ext cx="757335" cy="94308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Minimizzare gli impatti dovuti ai servizi dedicati alle attività da diporto (ridurre inquinamento e dispendio idrico)</a:t>
          </a:r>
        </a:p>
      </dsp:txBody>
      <dsp:txXfrm rot="-5400000">
        <a:off x="745902" y="3837990"/>
        <a:ext cx="9393861" cy="683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136835" y="136835"/>
          <a:ext cx="912234" cy="638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1 </a:t>
          </a:r>
          <a:endParaRPr lang="en-GB" sz="1600" b="1" kern="1200" dirty="0"/>
        </a:p>
      </dsp:txBody>
      <dsp:txXfrm rot="-5400000">
        <a:off x="1" y="319282"/>
        <a:ext cx="638563" cy="273671"/>
      </dsp:txXfrm>
    </dsp:sp>
    <dsp:sp modelId="{34CE190A-2FDC-4416-8058-D884C93D2721}">
      <dsp:nvSpPr>
        <dsp:cNvPr id="0" name=""/>
        <dsp:cNvSpPr/>
      </dsp:nvSpPr>
      <dsp:spPr>
        <a:xfrm rot="5400000">
          <a:off x="5111172" y="-4472609"/>
          <a:ext cx="592952" cy="953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sp:txBody>
      <dsp:txXfrm rot="-5400000">
        <a:off x="638563" y="28946"/>
        <a:ext cx="9509224" cy="5350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1F76-227B-49A3-AE89-21E37FE51156}">
      <dsp:nvSpPr>
        <dsp:cNvPr id="0" name=""/>
        <dsp:cNvSpPr/>
      </dsp:nvSpPr>
      <dsp:spPr>
        <a:xfrm>
          <a:off x="2976862" y="0"/>
          <a:ext cx="6751850" cy="1966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Installare serbatoi differenziati per la raccolta delle acque nere e di sentina a bordo delle imbarcazioni. Ciò consentirà di utilizzare le stazioni di aspirazione fisse in porto o i sistemi mobili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dirty="0" err="1"/>
            <a:t>Responsabili</a:t>
          </a:r>
          <a:r>
            <a:rPr lang="en-GB" sz="1700" b="1" kern="1200" dirty="0"/>
            <a:t> </a:t>
          </a:r>
          <a:r>
            <a:rPr lang="en-GB" sz="1700" b="1" kern="1200" dirty="0" err="1"/>
            <a:t>dell’azione</a:t>
          </a:r>
          <a:r>
            <a:rPr lang="en-GB" sz="1700" b="1" kern="1200" dirty="0"/>
            <a:t> </a:t>
          </a:r>
          <a:r>
            <a:rPr lang="en-GB" sz="1700" b="0" kern="1200" dirty="0">
              <a:sym typeface="Wingdings" panose="05000000000000000000" pitchFamily="2" charset="2"/>
            </a:rPr>
            <a:t> </a:t>
          </a:r>
          <a:r>
            <a:rPr lang="it-IT" sz="1700" b="0" kern="1200" dirty="0"/>
            <a:t>Gestori delle marine, Autorità portuali</a:t>
          </a:r>
          <a:endParaRPr lang="en-GB" sz="1700" b="0" kern="1200" dirty="0"/>
        </a:p>
      </dsp:txBody>
      <dsp:txXfrm>
        <a:off x="2976862" y="245829"/>
        <a:ext cx="6014363" cy="1474974"/>
      </dsp:txXfrm>
    </dsp:sp>
    <dsp:sp modelId="{CAB7BC1E-BB91-4474-8274-9E698E378070}">
      <dsp:nvSpPr>
        <dsp:cNvPr id="0" name=""/>
        <dsp:cNvSpPr/>
      </dsp:nvSpPr>
      <dsp:spPr>
        <a:xfrm>
          <a:off x="2173" y="504"/>
          <a:ext cx="2972516" cy="19666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Promuovere l’installazione a bordo delle imbarcazioni di serbatoi differenziati per la raccolta delle acque nere e di sentina</a:t>
          </a:r>
          <a:endParaRPr lang="en-GB" sz="1900" kern="1200" dirty="0"/>
        </a:p>
      </dsp:txBody>
      <dsp:txXfrm>
        <a:off x="98176" y="96507"/>
        <a:ext cx="2780510" cy="1774626"/>
      </dsp:txXfrm>
    </dsp:sp>
    <dsp:sp modelId="{8DE08F59-56CE-4B6D-BA2C-544F78C845F1}">
      <dsp:nvSpPr>
        <dsp:cNvPr id="0" name=""/>
        <dsp:cNvSpPr/>
      </dsp:nvSpPr>
      <dsp:spPr>
        <a:xfrm>
          <a:off x="2971192" y="2163800"/>
          <a:ext cx="6756958" cy="19666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226342"/>
            <a:satOff val="-26730"/>
            <a:lumOff val="-372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226342"/>
              <a:satOff val="-26730"/>
              <a:lumOff val="-3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Le stazioni fisse per l’aspirazione di reflui (sia acque di sentina che nere) consentono un servizio molto più veloce e quindi incentivano il proprietario dell’imbarcazione all’utilizzo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dirty="0" err="1"/>
            <a:t>Responsabili</a:t>
          </a:r>
          <a:r>
            <a:rPr lang="en-GB" sz="1700" b="1" kern="1200" dirty="0"/>
            <a:t> </a:t>
          </a:r>
          <a:r>
            <a:rPr lang="en-GB" sz="1700" b="1" kern="1200" dirty="0" err="1"/>
            <a:t>dell’azione</a:t>
          </a:r>
          <a:r>
            <a:rPr lang="en-GB" sz="1700" b="1" kern="1200" dirty="0"/>
            <a:t> </a:t>
          </a:r>
          <a:r>
            <a:rPr lang="en-GB" sz="1700" b="0" kern="1200" dirty="0">
              <a:sym typeface="Wingdings" panose="05000000000000000000" pitchFamily="2" charset="2"/>
            </a:rPr>
            <a:t> </a:t>
          </a:r>
          <a:r>
            <a:rPr lang="it-IT" sz="1700" b="0" kern="1200" dirty="0"/>
            <a:t>Gestori delle marine, Autorità portuali</a:t>
          </a:r>
          <a:endParaRPr lang="en-GB" sz="1700" kern="1200" dirty="0"/>
        </a:p>
      </dsp:txBody>
      <dsp:txXfrm>
        <a:off x="2971192" y="2409629"/>
        <a:ext cx="6019471" cy="1474974"/>
      </dsp:txXfrm>
    </dsp:sp>
    <dsp:sp modelId="{8F2C98C7-36CE-4E64-9D0C-47A8C96C55B6}">
      <dsp:nvSpPr>
        <dsp:cNvPr id="0" name=""/>
        <dsp:cNvSpPr/>
      </dsp:nvSpPr>
      <dsp:spPr>
        <a:xfrm>
          <a:off x="561" y="2163800"/>
          <a:ext cx="2970630" cy="1966632"/>
        </a:xfrm>
        <a:prstGeom prst="round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Azione 1.2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Aumentare il numero di stazioni fisse di aspirazione nelle strutture portuali</a:t>
          </a:r>
          <a:endParaRPr lang="en-GB" sz="1900" kern="1200" dirty="0"/>
        </a:p>
      </dsp:txBody>
      <dsp:txXfrm>
        <a:off x="96564" y="2259803"/>
        <a:ext cx="2778624" cy="1774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6B19A-97E0-4A5F-BEDF-8E3E55CC1C31}">
      <dsp:nvSpPr>
        <dsp:cNvPr id="0" name=""/>
        <dsp:cNvSpPr/>
      </dsp:nvSpPr>
      <dsp:spPr>
        <a:xfrm rot="5400000">
          <a:off x="-136835" y="136835"/>
          <a:ext cx="912234" cy="63856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O.S. 1 </a:t>
          </a:r>
          <a:endParaRPr lang="en-GB" sz="1600" b="1" kern="1200" dirty="0"/>
        </a:p>
      </dsp:txBody>
      <dsp:txXfrm rot="-5400000">
        <a:off x="1" y="319282"/>
        <a:ext cx="638563" cy="273671"/>
      </dsp:txXfrm>
    </dsp:sp>
    <dsp:sp modelId="{34CE190A-2FDC-4416-8058-D884C93D2721}">
      <dsp:nvSpPr>
        <dsp:cNvPr id="0" name=""/>
        <dsp:cNvSpPr/>
      </dsp:nvSpPr>
      <dsp:spPr>
        <a:xfrm rot="5400000">
          <a:off x="5111172" y="-4472609"/>
          <a:ext cx="592952" cy="953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Incrementare la disponibilità e l’uso delle stazioni fisse di aspirazione delle acque di sentina e nere nei porti</a:t>
          </a:r>
        </a:p>
      </dsp:txBody>
      <dsp:txXfrm rot="-5400000">
        <a:off x="638563" y="28946"/>
        <a:ext cx="9509224" cy="53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C284-7498-4C05-81A9-2FC1AE2FA848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143000"/>
            <a:ext cx="4343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8228-89C9-4900-A8E9-93278724B0C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b="1" dirty="0"/>
              <a:t>SDG6</a:t>
            </a:r>
            <a:r>
              <a:rPr lang="it-IT" sz="1200" dirty="0"/>
              <a:t> (Garantire la disponibilità e la gestione sostenibile di acqua e servizi igienici per tutti);</a:t>
            </a:r>
          </a:p>
          <a:p>
            <a:pPr lvl="0"/>
            <a:r>
              <a:rPr lang="it-IT" sz="1200" b="1" dirty="0"/>
              <a:t>SDG11 </a:t>
            </a:r>
            <a:r>
              <a:rPr lang="it-IT" sz="1200" dirty="0"/>
              <a:t>(Rendere le città e gli insediamenti umani inclusivi, sicuri, resilienti e sostenibili);</a:t>
            </a:r>
          </a:p>
          <a:p>
            <a:pPr lvl="0"/>
            <a:r>
              <a:rPr lang="it-IT" sz="1200" b="1" dirty="0"/>
              <a:t>SDG12 </a:t>
            </a:r>
            <a:r>
              <a:rPr lang="it-IT" sz="1200" dirty="0"/>
              <a:t>(Garantire modelli di consumo e produzione sostenibili);</a:t>
            </a:r>
          </a:p>
          <a:p>
            <a:pPr lvl="0"/>
            <a:r>
              <a:rPr lang="it-IT" sz="1200" b="1" dirty="0"/>
              <a:t>SDG14 </a:t>
            </a:r>
            <a:r>
              <a:rPr lang="it-IT" sz="1200" dirty="0"/>
              <a:t>(Conservare e utilizzare in modo sostenibile gli oceani, i mari e le risorse marine)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8228-89C9-4900-A8E9-93278724B0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83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8228-89C9-4900-A8E9-93278724B0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5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062" y="2398110"/>
            <a:ext cx="9318474" cy="1584820"/>
          </a:xfrm>
          <a:solidFill>
            <a:srgbClr val="003399"/>
          </a:solidFill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Monserrat Regular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6" y="4238925"/>
            <a:ext cx="8018860" cy="1381588"/>
          </a:xfrm>
        </p:spPr>
        <p:txBody>
          <a:bodyPr/>
          <a:lstStyle>
            <a:lvl1pPr marL="0" indent="0" algn="ctr">
              <a:buNone/>
              <a:defRPr sz="2658"/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6117706" y="5782414"/>
            <a:ext cx="4529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0" i="1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</a:t>
            </a:r>
            <a:r>
              <a:rPr lang="it-IT" sz="1400" b="0" i="0" u="none" strike="noStrike" baseline="0" dirty="0">
                <a:solidFill>
                  <a:srgbClr val="003399"/>
                </a:solidFill>
                <a:latin typeface="Montserrat Regular"/>
              </a:rPr>
              <a:t>eo </a:t>
            </a:r>
            <a:endParaRPr lang="en-GB" sz="1400" dirty="0">
              <a:solidFill>
                <a:srgbClr val="003399"/>
              </a:solidFill>
              <a:latin typeface="Montserrat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238148-B692-48A6-A511-28EF3BAB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b="4702"/>
          <a:stretch/>
        </p:blipFill>
        <p:spPr>
          <a:xfrm>
            <a:off x="3824892" y="6583494"/>
            <a:ext cx="1905917" cy="91409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FB1323-501B-48CA-8412-E89A34807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b="11767"/>
          <a:stretch/>
        </p:blipFill>
        <p:spPr>
          <a:xfrm>
            <a:off x="6961546" y="6560006"/>
            <a:ext cx="1352977" cy="91409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977F749-D1F4-44B3-89E8-598675249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41" y="6658476"/>
            <a:ext cx="848373" cy="848373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EB62C1-62E5-407A-82F4-E8EAA4C7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r="7305"/>
          <a:stretch/>
        </p:blipFill>
        <p:spPr>
          <a:xfrm>
            <a:off x="5665028" y="6564852"/>
            <a:ext cx="1560600" cy="102090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721FD1A-E362-46BB-AC88-7CBC52A245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58" y="6484099"/>
            <a:ext cx="1905918" cy="975977"/>
          </a:xfrm>
          <a:prstGeom prst="rect">
            <a:avLst/>
          </a:prstGeom>
        </p:spPr>
      </p:pic>
      <p:pic>
        <p:nvPicPr>
          <p:cNvPr id="21" name="Immagine 20" descr="Immagine che contiene oggetto da esterni, favo&#10;&#10;Descrizione generata automaticamente">
            <a:extLst>
              <a:ext uri="{FF2B5EF4-FFF2-40B4-BE49-F238E27FC236}">
                <a16:creationId xmlns:a16="http://schemas.microsoft.com/office/drawing/2014/main" id="{3E180529-2088-4052-84C1-962129CE7F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3" y="6583964"/>
            <a:ext cx="2426037" cy="86618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1630B1A-F34D-4BF5-BC8F-4A6B51FD510A}"/>
              </a:ext>
            </a:extLst>
          </p:cNvPr>
          <p:cNvSpPr/>
          <p:nvPr userDrawn="1"/>
        </p:nvSpPr>
        <p:spPr>
          <a:xfrm>
            <a:off x="5993214" y="6083509"/>
            <a:ext cx="4081567" cy="320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14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620116-1802-4F9E-9B67-07F53E0C2B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109281"/>
            <a:ext cx="9318475" cy="230792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868CF13-EB5B-45BC-8041-45CD7E50B9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8220" y="6437326"/>
            <a:ext cx="913968" cy="9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31" y="1183395"/>
            <a:ext cx="9885582" cy="836894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2" y="2248063"/>
            <a:ext cx="9885582" cy="4593782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286143A-264A-4FCE-9999-9DAE117090C4}"/>
              </a:ext>
            </a:extLst>
          </p:cNvPr>
          <p:cNvCxnSpPr>
            <a:cxnSpLocks/>
          </p:cNvCxnSpPr>
          <p:nvPr userDrawn="1"/>
        </p:nvCxnSpPr>
        <p:spPr>
          <a:xfrm>
            <a:off x="348231" y="212007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31131" y="7069619"/>
            <a:ext cx="2602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657DB0-07A0-4832-BCE2-2935DD0D3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9E00A71-5B28-4B85-9970-AC5CA1F636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9760" y="135768"/>
            <a:ext cx="1036673" cy="10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2209803"/>
            <a:ext cx="9221689" cy="2843774"/>
          </a:xfrm>
          <a:solidFill>
            <a:srgbClr val="003399"/>
          </a:solidFill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83469"/>
            <a:ext cx="9221689" cy="1661666"/>
          </a:xfrm>
        </p:spPr>
        <p:txBody>
          <a:bodyPr/>
          <a:lstStyle>
            <a:lvl1pPr marL="0" indent="0">
              <a:buNone/>
              <a:defRPr sz="2658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012789" indent="0">
              <a:buNone/>
              <a:defRPr sz="1994">
                <a:solidFill>
                  <a:schemeClr val="tx1">
                    <a:tint val="75000"/>
                  </a:schemeClr>
                </a:solidFill>
              </a:defRPr>
            </a:lvl3pPr>
            <a:lvl4pPr marL="151918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4pPr>
            <a:lvl5pPr marL="2025579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5pPr>
            <a:lvl6pPr marL="253197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6pPr>
            <a:lvl7pPr marL="303836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7pPr>
            <a:lvl8pPr marL="354476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8pPr>
            <a:lvl9pPr marL="405115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8414361-FE30-4497-B18E-21D5504DC6CF}"/>
              </a:ext>
            </a:extLst>
          </p:cNvPr>
          <p:cNvSpPr/>
          <p:nvPr userDrawn="1"/>
        </p:nvSpPr>
        <p:spPr>
          <a:xfrm>
            <a:off x="8033438" y="7148776"/>
            <a:ext cx="2417650" cy="446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702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702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4C049F-E47C-4042-A1CC-5DB64D41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9494" y="701767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73FD1A-9309-43DF-AE7D-31A46306B6C3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FF6D57-5665-4EF3-9362-92CBEE3F4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6" y="1024072"/>
            <a:ext cx="9830697" cy="108165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116" y="2243329"/>
            <a:ext cx="4875967" cy="4598516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248061"/>
            <a:ext cx="4821083" cy="4593783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91E6828-A3B3-45D0-95C3-1C4C00DC2AD9}"/>
              </a:ext>
            </a:extLst>
          </p:cNvPr>
          <p:cNvCxnSpPr>
            <a:cxnSpLocks/>
          </p:cNvCxnSpPr>
          <p:nvPr userDrawn="1"/>
        </p:nvCxnSpPr>
        <p:spPr>
          <a:xfrm>
            <a:off x="403116" y="220980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40367" y="7014378"/>
            <a:ext cx="259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457869-B9E3-4682-98D0-3906711D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6" y="701437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8F77C9A-3228-4FF9-8C4E-8548428F2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7" y="71570"/>
            <a:ext cx="3790932" cy="93890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6A3862-DC35-4D54-A12C-526314806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9760" y="135768"/>
            <a:ext cx="1036673" cy="10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39" y="1053872"/>
            <a:ext cx="9763874" cy="1053083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39" y="2318421"/>
            <a:ext cx="4789654" cy="866032"/>
          </a:xfrm>
        </p:spPr>
        <p:txBody>
          <a:bodyPr anchor="b">
            <a:noAutofit/>
          </a:bodyPr>
          <a:lstStyle>
            <a:lvl1pPr mar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40" y="3184453"/>
            <a:ext cx="4789654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228" y="2252726"/>
            <a:ext cx="4798585" cy="912597"/>
          </a:xfrm>
        </p:spPr>
        <p:txBody>
          <a:bodyPr anchor="b">
            <a:normAutofit/>
          </a:bodyPr>
          <a:lstStyle>
            <a:lvl1pPr marL="0" indent="0">
              <a:buNone/>
              <a:defRPr lang="it-IT" sz="2800" kern="1200" dirty="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marL="0" lvl="0" indent="0" algn="l" defTabSz="1012789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dirty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184453"/>
            <a:ext cx="4821082" cy="3671459"/>
          </a:xfr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B92C6EC-304F-4E30-94E0-A25E29130434}"/>
              </a:ext>
            </a:extLst>
          </p:cNvPr>
          <p:cNvCxnSpPr>
            <a:cxnSpLocks/>
          </p:cNvCxnSpPr>
          <p:nvPr userDrawn="1"/>
        </p:nvCxnSpPr>
        <p:spPr>
          <a:xfrm>
            <a:off x="469939" y="2271856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84949" y="7055608"/>
            <a:ext cx="264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ACD205-AE92-41ED-AF92-B85F95A8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939" y="705560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63D8F0-FEEE-4BC4-8A5D-670D4587FF4A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1933284-B7E4-4A84-972A-5A80F0251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9" y="78088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37" y="1076975"/>
            <a:ext cx="9885581" cy="1156309"/>
          </a:xfrm>
        </p:spPr>
        <p:txBody>
          <a:bodyPr>
            <a:noAutofit/>
          </a:bodyPr>
          <a:lstStyle>
            <a:lvl1pPr>
              <a:defRPr sz="4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CD67838-3350-454C-AABE-A4C284D26F8D}"/>
              </a:ext>
            </a:extLst>
          </p:cNvPr>
          <p:cNvCxnSpPr>
            <a:cxnSpLocks/>
          </p:cNvCxnSpPr>
          <p:nvPr userDrawn="1"/>
        </p:nvCxnSpPr>
        <p:spPr>
          <a:xfrm>
            <a:off x="322837" y="2302951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51104" y="7035728"/>
            <a:ext cx="272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7C56E6-F1D8-40F9-9699-3F26C4E1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829" y="703572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A12C523-79BF-4A50-80F6-DC5C8FBB530F}"/>
              </a:ext>
            </a:extLst>
          </p:cNvPr>
          <p:cNvSpPr txBox="1"/>
          <p:nvPr userDrawn="1"/>
        </p:nvSpPr>
        <p:spPr>
          <a:xfrm>
            <a:off x="8745377" y="22164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A57562D-A59C-4B6B-844B-76A556AD1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1" y="90085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4485016-9BFF-48EC-9CE7-22B77EDD3E30}"/>
              </a:ext>
            </a:extLst>
          </p:cNvPr>
          <p:cNvCxnSpPr>
            <a:cxnSpLocks/>
          </p:cNvCxnSpPr>
          <p:nvPr userDrawn="1"/>
        </p:nvCxnSpPr>
        <p:spPr>
          <a:xfrm>
            <a:off x="609600" y="1120327"/>
            <a:ext cx="9885582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673495" y="7043792"/>
            <a:ext cx="240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48949E-FF3D-432C-85FE-767BD47E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7039288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76AFAE-A177-47EA-91A7-5FB9E7A2C2D6}"/>
              </a:ext>
            </a:extLst>
          </p:cNvPr>
          <p:cNvSpPr txBox="1"/>
          <p:nvPr userDrawn="1"/>
        </p:nvSpPr>
        <p:spPr>
          <a:xfrm>
            <a:off x="8522208" y="231648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558E0D-24B7-42A4-A9C6-15FACC266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562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15" y="2246290"/>
            <a:ext cx="4043708" cy="1460073"/>
          </a:xfrm>
        </p:spPr>
        <p:txBody>
          <a:bodyPr anchor="b">
            <a:noAutofit/>
          </a:bodyPr>
          <a:lstStyle>
            <a:lvl1pPr>
              <a:defRPr sz="32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582705"/>
            <a:ext cx="5412730" cy="6222659"/>
          </a:xfrm>
        </p:spPr>
        <p:txBody>
          <a:bodyPr/>
          <a:lstStyle>
            <a:lvl1pPr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310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2658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2215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17" y="3706362"/>
            <a:ext cx="4043706" cy="3099001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8802ADC-B363-4C4D-A9C5-C49B4D55B707}"/>
              </a:ext>
            </a:extLst>
          </p:cNvPr>
          <p:cNvCxnSpPr>
            <a:cxnSpLocks/>
          </p:cNvCxnSpPr>
          <p:nvPr userDrawn="1"/>
        </p:nvCxnSpPr>
        <p:spPr>
          <a:xfrm>
            <a:off x="403117" y="2246290"/>
            <a:ext cx="404370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27518" y="7062841"/>
            <a:ext cx="260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6B5475-0AE4-4584-9A58-9844C7E8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7" y="7062841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80246F-174D-4173-B0AE-19C9A9672839}"/>
              </a:ext>
            </a:extLst>
          </p:cNvPr>
          <p:cNvSpPr txBox="1"/>
          <p:nvPr userDrawn="1"/>
        </p:nvSpPr>
        <p:spPr>
          <a:xfrm>
            <a:off x="1525757" y="1232344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73058FF-891C-42C5-A3A9-5233C776E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6" y="106454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90" y="2353063"/>
            <a:ext cx="3874045" cy="1542286"/>
          </a:xfrm>
        </p:spPr>
        <p:txBody>
          <a:bodyPr anchor="b"/>
          <a:lstStyle>
            <a:lvl1pPr>
              <a:defRPr sz="3544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593906"/>
            <a:ext cx="5412730" cy="6169740"/>
          </a:xfrm>
        </p:spPr>
        <p:txBody>
          <a:bodyPr anchor="t"/>
          <a:lstStyle>
            <a:lvl1pPr marL="0" indent="0">
              <a:buNone/>
              <a:defRPr sz="3544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91" y="3938130"/>
            <a:ext cx="3874046" cy="2863775"/>
          </a:xfrm>
        </p:spPr>
        <p:txBody>
          <a:bodyPr/>
          <a:lstStyle>
            <a:lvl1pPr marL="0" indent="0">
              <a:buNone/>
              <a:defRPr sz="1772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098742-F37C-4158-A432-4C9E9FEE0B33}"/>
              </a:ext>
            </a:extLst>
          </p:cNvPr>
          <p:cNvCxnSpPr>
            <a:cxnSpLocks/>
          </p:cNvCxnSpPr>
          <p:nvPr userDrawn="1"/>
        </p:nvCxnSpPr>
        <p:spPr>
          <a:xfrm>
            <a:off x="510291" y="2234740"/>
            <a:ext cx="3874047" cy="0"/>
          </a:xfrm>
          <a:prstGeom prst="line">
            <a:avLst/>
          </a:prstGeom>
          <a:ln w="381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D73752-4E45-4B86-BA3D-54B4DD6119EA}"/>
              </a:ext>
            </a:extLst>
          </p:cNvPr>
          <p:cNvSpPr/>
          <p:nvPr userDrawn="1"/>
        </p:nvSpPr>
        <p:spPr>
          <a:xfrm>
            <a:off x="7557373" y="7002282"/>
            <a:ext cx="2773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La cooperazione al cuore del Mediterraneo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003399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coopération au cœur de la Méditerranée</a:t>
            </a:r>
            <a:endParaRPr lang="en-GB" sz="800" i="1" dirty="0">
              <a:solidFill>
                <a:srgbClr val="003399"/>
              </a:solidFill>
              <a:effectLst/>
              <a:latin typeface="Montserrat" panose="000005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800" b="0" i="0" u="none" strike="noStrike" baseline="0" dirty="0">
                <a:solidFill>
                  <a:srgbClr val="003399"/>
                </a:solidFill>
                <a:latin typeface="Montserrat Regular"/>
              </a:rPr>
              <a:t> </a:t>
            </a:r>
            <a:endParaRPr lang="en-GB" sz="800" dirty="0">
              <a:solidFill>
                <a:srgbClr val="003399"/>
              </a:solidFill>
              <a:latin typeface="Montserrat Regular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A165585-1A1C-4A7B-8DE0-DCCB13A9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90" y="7004647"/>
            <a:ext cx="6890327" cy="404427"/>
          </a:xfrm>
        </p:spPr>
        <p:txBody>
          <a:bodyPr/>
          <a:lstStyle>
            <a:lvl1pPr>
              <a:defRPr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GB" dirty="0"/>
              <a:t>XXXXXXXXXXXXXXXXXXXXX- XXXXXXXXXXXXXXXXXXXXXXXXXXXX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CD79D6-AB62-4035-B56D-AFEA7A8F4F0C}"/>
              </a:ext>
            </a:extLst>
          </p:cNvPr>
          <p:cNvSpPr txBox="1"/>
          <p:nvPr userDrawn="1"/>
        </p:nvSpPr>
        <p:spPr>
          <a:xfrm>
            <a:off x="1727256" y="1360263"/>
            <a:ext cx="1440111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LOGO Istituzione 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AEBF2F-8C27-46BB-8DD3-8E3485B05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" y="55100"/>
            <a:ext cx="3845817" cy="9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7830" y="404428"/>
            <a:ext cx="5919750" cy="1898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072" y="2434441"/>
            <a:ext cx="9795510" cy="440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D956-0EB4-4539-AA1F-16FFB0A4DA82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40542"/>
            <a:ext cx="360848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0809-CD1F-471D-95F5-3B98F76CEDA8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3835D05-4576-473F-BD3E-0652E7DA73BA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E381930-C8F1-46CD-BECB-E3301AD45E4E}"/>
              </a:ext>
            </a:extLst>
          </p:cNvPr>
          <p:cNvCxnSpPr>
            <a:cxnSpLocks/>
          </p:cNvCxnSpPr>
          <p:nvPr userDrawn="1"/>
        </p:nvCxnSpPr>
        <p:spPr>
          <a:xfrm>
            <a:off x="10691813" y="0"/>
            <a:ext cx="0" cy="7596188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89D839-DFCF-4061-9CB6-9DA219EBC9C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9112"/>
            <a:ext cx="10691812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C83577-1D1C-4A33-AF25-632639709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-39926" y="7576458"/>
            <a:ext cx="10731739" cy="0"/>
          </a:xfrm>
          <a:prstGeom prst="line">
            <a:avLst/>
          </a:prstGeom>
          <a:ln w="76200">
            <a:solidFill>
              <a:srgbClr val="98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101278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Bold" panose="020B0806030504020204" pitchFamily="34" charset="0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53197" indent="-253197" algn="l" defTabSz="1012789" rtl="0" eaLnBrk="1" latinLnBrk="0" hangingPunct="1">
        <a:lnSpc>
          <a:spcPct val="90000"/>
        </a:lnSpc>
        <a:spcBef>
          <a:spcPts val="1108"/>
        </a:spcBef>
        <a:buFont typeface="Arial" panose="020B0604020202020204" pitchFamily="34" charset="0"/>
        <a:buChar char="•"/>
        <a:defRPr sz="3101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5959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265987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772382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27877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785171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29156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797960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304355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6395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1278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1918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2557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3197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3836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44763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5115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33.pn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3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34.png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6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0FD72-0C26-48C3-93DC-DA261857A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/>
              <a:t>Progetto </a:t>
            </a:r>
            <a:r>
              <a:rPr lang="en-GB" sz="3200" b="1" dirty="0" err="1"/>
              <a:t>GRRinPORT</a:t>
            </a:r>
            <a:r>
              <a:rPr lang="en-GB" sz="3200" b="1" dirty="0"/>
              <a:t>- </a:t>
            </a:r>
            <a:r>
              <a:rPr lang="en-GB" sz="3200" b="1" dirty="0" err="1"/>
              <a:t>Conferenza</a:t>
            </a:r>
            <a:r>
              <a:rPr lang="en-GB" sz="3200" b="1" dirty="0"/>
              <a:t> finale</a:t>
            </a:r>
            <a:br>
              <a:rPr lang="en-GB" sz="3200" b="1" dirty="0"/>
            </a:br>
            <a:r>
              <a:rPr lang="en-GB" sz="3200" b="1" dirty="0" err="1"/>
              <a:t>Projet</a:t>
            </a:r>
            <a:r>
              <a:rPr lang="en-GB" sz="3200" b="1" dirty="0"/>
              <a:t> </a:t>
            </a:r>
            <a:r>
              <a:rPr lang="en-GB" sz="3200" b="1" dirty="0" err="1"/>
              <a:t>GRRinPORT</a:t>
            </a:r>
            <a:r>
              <a:rPr lang="en-GB" sz="3200" b="1" dirty="0"/>
              <a:t> - </a:t>
            </a:r>
            <a:r>
              <a:rPr lang="en-GB" sz="3200" b="1" dirty="0" err="1"/>
              <a:t>Conférence</a:t>
            </a:r>
            <a:r>
              <a:rPr lang="en-GB" sz="3200" b="1" dirty="0"/>
              <a:t> finale</a:t>
            </a:r>
            <a:br>
              <a:rPr lang="en-GB" sz="3200" dirty="0"/>
            </a:br>
            <a:r>
              <a:rPr lang="en-GB" sz="2800" dirty="0"/>
              <a:t>Cagliari 09-07-2021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D27FB-2C20-47D9-80EC-534BC417C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d’azione per la gestione sostenibile dei reflui e degli sversamenti accidentali nelle acque dei porti</a:t>
            </a:r>
          </a:p>
          <a:p>
            <a:r>
              <a:rPr lang="it-IT" sz="2400" b="1" i="1" dirty="0"/>
              <a:t>Giorgia De Gioannis</a:t>
            </a:r>
          </a:p>
          <a:p>
            <a:r>
              <a:rPr lang="it-IT" sz="1900" b="1" i="1" dirty="0"/>
              <a:t>Università di Cagliari</a:t>
            </a:r>
            <a:endParaRPr lang="en-GB" sz="1900" b="1" i="1" dirty="0"/>
          </a:p>
        </p:txBody>
      </p:sp>
    </p:spTree>
    <p:extLst>
      <p:ext uri="{BB962C8B-B14F-4D97-AF65-F5344CB8AC3E}">
        <p14:creationId xmlns:p14="http://schemas.microsoft.com/office/powerpoint/2010/main" val="12577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5DF6AA-9750-4CDB-9CCC-2C7E9AB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gestione in porto </a:t>
            </a: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180917-117A-4420-AB40-BA98A2E4F3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08" y="2263638"/>
            <a:ext cx="3284220" cy="18440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FB80FC-6F28-4403-A643-A6C4F781121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672" y="2276338"/>
            <a:ext cx="2910840" cy="18313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A4F8AC7-BE86-4923-AC58-14A27FB69FC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5" y="4879086"/>
            <a:ext cx="2592070" cy="18675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0583D4-1513-4E69-983C-325E543281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80" y="4879086"/>
            <a:ext cx="3511600" cy="19752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6807174-522E-480C-8651-C58DAEF69A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351" y="4879086"/>
            <a:ext cx="1463167" cy="195088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58D28BA-7F95-4271-AA3D-9CFD73479494}"/>
              </a:ext>
            </a:extLst>
          </p:cNvPr>
          <p:cNvSpPr/>
          <p:nvPr/>
        </p:nvSpPr>
        <p:spPr>
          <a:xfrm>
            <a:off x="1846037" y="4058934"/>
            <a:ext cx="3397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</a:rPr>
              <a:t>Operazione di scarico dei reflui da uno yacht attraverso un mezzo terrestre </a:t>
            </a:r>
            <a:endParaRPr lang="en-GB" sz="14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F8F20A9-7DEA-4D63-AFBC-7EED1062C76C}"/>
              </a:ext>
            </a:extLst>
          </p:cNvPr>
          <p:cNvSpPr/>
          <p:nvPr/>
        </p:nvSpPr>
        <p:spPr>
          <a:xfrm>
            <a:off x="5481330" y="4065868"/>
            <a:ext cx="291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</a:rPr>
              <a:t>Operazione di aspirazione dei reflui da un traghetto attraverso un mezzo nautico </a:t>
            </a:r>
            <a:endParaRPr lang="en-GB" sz="14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DC64C2D-D9E7-47EF-84F8-DAC78A8675A0}"/>
              </a:ext>
            </a:extLst>
          </p:cNvPr>
          <p:cNvSpPr/>
          <p:nvPr/>
        </p:nvSpPr>
        <p:spPr>
          <a:xfrm>
            <a:off x="771445" y="6746621"/>
            <a:ext cx="2914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</a:rPr>
              <a:t>Colonnina di aspirazione di acque di sentina/acque nere-grigie </a:t>
            </a:r>
            <a:endParaRPr lang="en-GB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398B80-5207-434E-B742-DA71A4E57C33}"/>
              </a:ext>
            </a:extLst>
          </p:cNvPr>
          <p:cNvSpPr/>
          <p:nvPr/>
        </p:nvSpPr>
        <p:spPr>
          <a:xfrm>
            <a:off x="4584042" y="6873911"/>
            <a:ext cx="5343525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</a:rPr>
              <a:t>Port </a:t>
            </a:r>
            <a:r>
              <a:rPr lang="it-IT" sz="1400" dirty="0" err="1">
                <a:latin typeface="Arial" panose="020B0604020202020204" pitchFamily="34" charset="0"/>
                <a:ea typeface="Calibri" panose="020F0502020204030204" pitchFamily="34" charset="0"/>
              </a:rPr>
              <a:t>Vell</a:t>
            </a:r>
            <a:r>
              <a:rPr lang="it-IT" sz="1400" dirty="0">
                <a:latin typeface="Arial" panose="020B0604020202020204" pitchFamily="34" charset="0"/>
                <a:ea typeface="Calibri" panose="020F0502020204030204" pitchFamily="34" charset="0"/>
              </a:rPr>
              <a:t> a Barcellona: un porto dotato di sistema di aspirazione canalizzato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12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Contesto normativo – sversamenti accidentali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952588"/>
              </p:ext>
            </p:extLst>
          </p:nvPr>
        </p:nvGraphicFramePr>
        <p:xfrm>
          <a:off x="348231" y="2282787"/>
          <a:ext cx="9885582" cy="489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4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6B19A-97E0-4A5F-BEDF-8E3E55CC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5A6B19A-97E0-4A5F-BEDF-8E3E55CC1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E190A-2FDC-4416-8058-D884C93D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4CE190A-2FDC-4416-8058-D884C93D2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4835F-DFAC-4ED6-93AB-40E7A2322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E84835F-DFAC-4ED6-93AB-40E7A2322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851941-3379-4331-A1AF-6B38838CE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9851941-3379-4331-A1AF-6B38838CE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750968-B201-4971-BFDC-85BFABE9F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6750968-B201-4971-BFDC-85BFABE9F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EEEA6-4046-417D-A841-EA66CEAA2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84EEEA6-4046-417D-A841-EA66CEAA2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9DE0BA42-2590-4338-8BA2-C6D75A880201}"/>
              </a:ext>
            </a:extLst>
          </p:cNvPr>
          <p:cNvSpPr/>
          <p:nvPr/>
        </p:nvSpPr>
        <p:spPr>
          <a:xfrm>
            <a:off x="119313" y="5333504"/>
            <a:ext cx="6699380" cy="2130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3BD3DE2-B233-453D-93AC-912C475476A1}"/>
              </a:ext>
            </a:extLst>
          </p:cNvPr>
          <p:cNvSpPr/>
          <p:nvPr/>
        </p:nvSpPr>
        <p:spPr>
          <a:xfrm>
            <a:off x="120968" y="2280651"/>
            <a:ext cx="6699380" cy="2978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55DF6AA-9750-4CDB-9CCC-2C7E9AB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gestione </a:t>
            </a:r>
            <a:endParaRPr lang="en-GB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8D28BA-7F95-4271-AA3D-9CFD73479494}"/>
              </a:ext>
            </a:extLst>
          </p:cNvPr>
          <p:cNvSpPr/>
          <p:nvPr/>
        </p:nvSpPr>
        <p:spPr>
          <a:xfrm>
            <a:off x="120968" y="4616203"/>
            <a:ext cx="599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</a:rPr>
              <a:t>Periodiche esercitazioni antincendio e antinquinamento organizzate e coordinate dalla Guardia Costiera: utilizzo di panne galleggianti</a:t>
            </a:r>
            <a:endParaRPr lang="en-GB" sz="1400" dirty="0"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398B80-5207-434E-B742-DA71A4E57C33}"/>
              </a:ext>
            </a:extLst>
          </p:cNvPr>
          <p:cNvSpPr/>
          <p:nvPr/>
        </p:nvSpPr>
        <p:spPr>
          <a:xfrm>
            <a:off x="4584042" y="5896192"/>
            <a:ext cx="2234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</a:rPr>
              <a:t>Booms in sughero </a:t>
            </a:r>
            <a:r>
              <a:rPr lang="it-IT" sz="1400" dirty="0" err="1">
                <a:latin typeface="Arial" panose="020B0604020202020204" pitchFamily="34" charset="0"/>
              </a:rPr>
              <a:t>termotrattato</a:t>
            </a:r>
            <a:r>
              <a:rPr lang="it-IT" sz="1400" dirty="0">
                <a:latin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</a:rPr>
              <a:t>CorkSorb</a:t>
            </a:r>
            <a:r>
              <a:rPr lang="it-IT" sz="1400" dirty="0">
                <a:latin typeface="Arial" panose="020B0604020202020204" pitchFamily="34" charset="0"/>
              </a:rPr>
              <a:t>® forniti da Amorim (Marina di El </a:t>
            </a:r>
            <a:r>
              <a:rPr lang="it-IT" sz="1400" dirty="0" err="1">
                <a:latin typeface="Arial" panose="020B0604020202020204" pitchFamily="34" charset="0"/>
              </a:rPr>
              <a:t>Kantaoui</a:t>
            </a:r>
            <a:r>
              <a:rPr lang="it-IT" sz="1400" dirty="0">
                <a:latin typeface="Arial" panose="020B0604020202020204" pitchFamily="34" charset="0"/>
              </a:rPr>
              <a:t> - progetto MAPMED)</a:t>
            </a:r>
            <a:endParaRPr lang="en-GB" sz="1400" dirty="0">
              <a:latin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4A7223-4BE8-4451-8C61-5F97BE90557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53" y="2635084"/>
            <a:ext cx="2891790" cy="19234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857273E-62A9-4CC9-BCEA-64B5278BD73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217" y="2636354"/>
            <a:ext cx="2891155" cy="192214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CF2C215-66CA-4386-968E-F49CEED13117}"/>
              </a:ext>
            </a:extLst>
          </p:cNvPr>
          <p:cNvSpPr/>
          <p:nvPr/>
        </p:nvSpPr>
        <p:spPr>
          <a:xfrm>
            <a:off x="120968" y="2236900"/>
            <a:ext cx="608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</a:rPr>
              <a:t>Contenimento con panne e recupero del prodotto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E1AB6FF-5681-4CE7-85F4-E58457753C75}"/>
              </a:ext>
            </a:extLst>
          </p:cNvPr>
          <p:cNvSpPr/>
          <p:nvPr/>
        </p:nvSpPr>
        <p:spPr>
          <a:xfrm>
            <a:off x="120968" y="5333504"/>
            <a:ext cx="635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</a:rPr>
              <a:t>Impiego di prodotti ad azione assorbente e disperdente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F6B1BA-BC78-42BF-97A6-B2B795504C8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28" y="5698331"/>
            <a:ext cx="2096135" cy="157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8F3423D-E62C-4D97-BBC9-9F4FF3B1C38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797" y="5698331"/>
            <a:ext cx="2087245" cy="15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13350C11-AE82-4F0C-80B6-C0BEE424B194}"/>
              </a:ext>
            </a:extLst>
          </p:cNvPr>
          <p:cNvSpPr/>
          <p:nvPr/>
        </p:nvSpPr>
        <p:spPr>
          <a:xfrm>
            <a:off x="6902839" y="4975612"/>
            <a:ext cx="615820" cy="715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B6D2E25-E803-4777-8244-259DC2F3DDE3}"/>
              </a:ext>
            </a:extLst>
          </p:cNvPr>
          <p:cNvSpPr/>
          <p:nvPr/>
        </p:nvSpPr>
        <p:spPr>
          <a:xfrm>
            <a:off x="7518659" y="3272982"/>
            <a:ext cx="2906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</a:rPr>
              <a:t>Non sono rinvenibili, invece, azioni permanenti di messa in sicurezza nei porti: ovvero </a:t>
            </a:r>
            <a:r>
              <a:rPr lang="it-IT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sistemi assorbenti inerti o non inerti posizionati in zone strategiche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</a:rPr>
              <a:t>(es. sulle banchine in cui si effettua il bunkeraggio, le operazioni di scarico delle acque di sentina, le zone 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</a:rPr>
              <a:t>idrodinamicamente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</a:rPr>
              <a:t> più favorevoli agli accumuli degli idrocarburi) in grado di assorbire i “</a:t>
            </a:r>
            <a:r>
              <a:rPr lang="it-IT" sz="1600" dirty="0" err="1">
                <a:latin typeface="Arial" panose="020B0604020202020204" pitchFamily="34" charset="0"/>
                <a:ea typeface="Calibri" panose="020F0502020204030204" pitchFamily="34" charset="0"/>
              </a:rPr>
              <a:t>microsversamenti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</a:rPr>
              <a:t>” accidentali rinvenibili nei porti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593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1" grpId="0"/>
      <p:bldP spid="14" grpId="0"/>
      <p:bldP spid="2" grpId="0"/>
      <p:bldP spid="3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criticità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381147"/>
              </p:ext>
            </p:extLst>
          </p:nvPr>
        </p:nvGraphicFramePr>
        <p:xfrm>
          <a:off x="204395" y="2282787"/>
          <a:ext cx="10176734" cy="490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1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criticità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/>
        </p:nvGraphicFramePr>
        <p:xfrm>
          <a:off x="204395" y="2282787"/>
          <a:ext cx="10176734" cy="490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82005CD3-A3BC-40BE-BA9A-96E7D3B9D336}"/>
              </a:ext>
            </a:extLst>
          </p:cNvPr>
          <p:cNvSpPr/>
          <p:nvPr/>
        </p:nvSpPr>
        <p:spPr>
          <a:xfrm>
            <a:off x="112908" y="2158232"/>
            <a:ext cx="10356228" cy="51524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92C0DE5-25B6-4271-9401-BDD66472B376}"/>
              </a:ext>
            </a:extLst>
          </p:cNvPr>
          <p:cNvGrpSpPr/>
          <p:nvPr/>
        </p:nvGrpSpPr>
        <p:grpSpPr>
          <a:xfrm>
            <a:off x="1244600" y="2282787"/>
            <a:ext cx="8989213" cy="1052536"/>
            <a:chOff x="463781" y="594901"/>
            <a:chExt cx="9712952" cy="577318"/>
          </a:xfrm>
        </p:grpSpPr>
        <p:sp>
          <p:nvSpPr>
            <p:cNvPr id="6" name="Rettangolo con angoli in alto arrotondati 5">
              <a:extLst>
                <a:ext uri="{FF2B5EF4-FFF2-40B4-BE49-F238E27FC236}">
                  <a16:creationId xmlns:a16="http://schemas.microsoft.com/office/drawing/2014/main" id="{9AF657B6-103F-41E0-B896-637B531DD57E}"/>
                </a:ext>
              </a:extLst>
            </p:cNvPr>
            <p:cNvSpPr/>
            <p:nvPr/>
          </p:nvSpPr>
          <p:spPr>
            <a:xfrm rot="5400000">
              <a:off x="5031598" y="-3972916"/>
              <a:ext cx="577318" cy="9712952"/>
            </a:xfrm>
            <a:prstGeom prst="round2SameRect">
              <a:avLst/>
            </a:prstGeom>
          </p:spPr>
          <p:style>
            <a:lnRef idx="2">
              <a:schemeClr val="accent2">
                <a:hueOff val="-147116"/>
                <a:satOff val="703"/>
                <a:lumOff val="98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30FAC85-C729-460D-8141-621A87E736AA}"/>
                </a:ext>
              </a:extLst>
            </p:cNvPr>
            <p:cNvSpPr txBox="1"/>
            <p:nvPr/>
          </p:nvSpPr>
          <p:spPr>
            <a:xfrm>
              <a:off x="463781" y="623083"/>
              <a:ext cx="9684770" cy="520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Il servizio di ritiro dei reflui prodotti dalle imbarcazioni è “su chiamata” e fa spesso uso di servizi temporanei a terra (</a:t>
              </a:r>
              <a:r>
                <a:rPr lang="it-IT" sz="2000" b="1" kern="1200" dirty="0" err="1">
                  <a:solidFill>
                    <a:schemeClr val="accent1">
                      <a:lumMod val="50000"/>
                    </a:schemeClr>
                  </a:solidFill>
                </a:rPr>
                <a:t>autospurgo</a:t>
              </a:r>
              <a:r>
                <a:rPr lang="it-IT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) o in rada (bettoline). </a:t>
              </a:r>
              <a:endParaRPr lang="en-GB" sz="20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A4F6088-E7FA-4F1E-A6F4-780E67C9CD16}"/>
              </a:ext>
            </a:extLst>
          </p:cNvPr>
          <p:cNvGrpSpPr/>
          <p:nvPr/>
        </p:nvGrpSpPr>
        <p:grpSpPr>
          <a:xfrm>
            <a:off x="1244600" y="3773488"/>
            <a:ext cx="8957782" cy="1457898"/>
            <a:chOff x="463782" y="1258396"/>
            <a:chExt cx="9712952" cy="677449"/>
          </a:xfrm>
        </p:grpSpPr>
        <p:sp>
          <p:nvSpPr>
            <p:cNvPr id="12" name="Rettangolo con angoli in alto arrotondati 11">
              <a:extLst>
                <a:ext uri="{FF2B5EF4-FFF2-40B4-BE49-F238E27FC236}">
                  <a16:creationId xmlns:a16="http://schemas.microsoft.com/office/drawing/2014/main" id="{156B8271-ABEC-4E22-8205-D9B9D1DC6925}"/>
                </a:ext>
              </a:extLst>
            </p:cNvPr>
            <p:cNvSpPr/>
            <p:nvPr/>
          </p:nvSpPr>
          <p:spPr>
            <a:xfrm rot="5400000">
              <a:off x="4981533" y="-3259355"/>
              <a:ext cx="677449" cy="9712952"/>
            </a:xfrm>
            <a:prstGeom prst="round2SameRect">
              <a:avLst/>
            </a:prstGeom>
          </p:spPr>
          <p:style>
            <a:lnRef idx="2">
              <a:schemeClr val="accent2">
                <a:hueOff val="-294232"/>
                <a:satOff val="1406"/>
                <a:lumOff val="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739DE40-35D5-4CF5-AFD2-0DDC8E4CE7A6}"/>
                </a:ext>
              </a:extLst>
            </p:cNvPr>
            <p:cNvSpPr txBox="1"/>
            <p:nvPr/>
          </p:nvSpPr>
          <p:spPr>
            <a:xfrm>
              <a:off x="463782" y="1291466"/>
              <a:ext cx="9679882" cy="61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Qualora siano presenti nei porti servizi di aspirazione dei reflui dalle imbarcazioni (di qualsiasi tipo, ma soprattutto per il diporto), questi non vengono pubblicizzati e quindi utilizzati</a:t>
              </a:r>
              <a:r>
                <a:rPr lang="it-IT" sz="2000" kern="1200" dirty="0">
                  <a:solidFill>
                    <a:schemeClr val="accent1">
                      <a:lumMod val="50000"/>
                    </a:schemeClr>
                  </a:solidFill>
                </a:rPr>
                <a:t>: spesso i volumi annuali gestiti nei porti sono zero o prossimi allo zero, anche a fronte di un intenso traffico marittimo.</a:t>
              </a:r>
              <a:endParaRPr lang="en-GB" sz="2000" b="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7FDE805-4CC5-4A04-83DA-4211CE87E88D}"/>
              </a:ext>
            </a:extLst>
          </p:cNvPr>
          <p:cNvGrpSpPr/>
          <p:nvPr/>
        </p:nvGrpSpPr>
        <p:grpSpPr>
          <a:xfrm>
            <a:off x="1244600" y="5845522"/>
            <a:ext cx="8989213" cy="1103530"/>
            <a:chOff x="463782" y="3399080"/>
            <a:chExt cx="9712952" cy="677449"/>
          </a:xfrm>
        </p:grpSpPr>
        <p:sp>
          <p:nvSpPr>
            <p:cNvPr id="15" name="Rettangolo con angoli in alto arrotondati 14">
              <a:extLst>
                <a:ext uri="{FF2B5EF4-FFF2-40B4-BE49-F238E27FC236}">
                  <a16:creationId xmlns:a16="http://schemas.microsoft.com/office/drawing/2014/main" id="{E0F49E30-4AC6-4919-A4C7-057AF8E7E47C}"/>
                </a:ext>
              </a:extLst>
            </p:cNvPr>
            <p:cNvSpPr/>
            <p:nvPr/>
          </p:nvSpPr>
          <p:spPr>
            <a:xfrm rot="5400000">
              <a:off x="4981533" y="-1118671"/>
              <a:ext cx="677449" cy="9712952"/>
            </a:xfrm>
            <a:prstGeom prst="round2SameRect">
              <a:avLst/>
            </a:prstGeom>
          </p:spPr>
          <p:style>
            <a:lnRef idx="2">
              <a:schemeClr val="accent2">
                <a:hueOff val="-735580"/>
                <a:satOff val="3515"/>
                <a:lumOff val="49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749FC42A-04FD-43EC-A83D-238191F7DE68}"/>
                </a:ext>
              </a:extLst>
            </p:cNvPr>
            <p:cNvSpPr txBox="1"/>
            <p:nvPr/>
          </p:nvSpPr>
          <p:spPr>
            <a:xfrm>
              <a:off x="463782" y="3432150"/>
              <a:ext cx="8496980" cy="61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I porti non sono quasi mai dotati di sistemi di prevenzione dei </a:t>
              </a:r>
              <a:r>
                <a:rPr lang="it-IT" sz="2000" b="1" kern="1200" dirty="0" err="1">
                  <a:solidFill>
                    <a:schemeClr val="accent1">
                      <a:lumMod val="50000"/>
                    </a:schemeClr>
                  </a:solidFill>
                </a:rPr>
                <a:t>microsversamenti</a:t>
              </a:r>
              <a:r>
                <a:rPr lang="it-IT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 accidentali contenenti idrocarburi</a:t>
              </a:r>
              <a:r>
                <a:rPr lang="it-IT" sz="2000" kern="1200" dirty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  <a:endParaRPr lang="en-GB" sz="2000" b="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0C7FBA4-9998-4EBC-B062-0303D8D36F0E}"/>
              </a:ext>
            </a:extLst>
          </p:cNvPr>
          <p:cNvGrpSpPr/>
          <p:nvPr/>
        </p:nvGrpSpPr>
        <p:grpSpPr>
          <a:xfrm>
            <a:off x="360500" y="2282786"/>
            <a:ext cx="864000" cy="1296000"/>
            <a:chOff x="1" y="668232"/>
            <a:chExt cx="463782" cy="662545"/>
          </a:xfrm>
        </p:grpSpPr>
        <p:sp>
          <p:nvSpPr>
            <p:cNvPr id="18" name="Freccia a gallone 17">
              <a:extLst>
                <a:ext uri="{FF2B5EF4-FFF2-40B4-BE49-F238E27FC236}">
                  <a16:creationId xmlns:a16="http://schemas.microsoft.com/office/drawing/2014/main" id="{2CFED671-15ED-42BD-9AB1-CC89615D1B6B}"/>
                </a:ext>
              </a:extLst>
            </p:cNvPr>
            <p:cNvSpPr/>
            <p:nvPr/>
          </p:nvSpPr>
          <p:spPr>
            <a:xfrm rot="5400000">
              <a:off x="-99381" y="767614"/>
              <a:ext cx="662545" cy="463781"/>
            </a:xfrm>
            <a:prstGeom prst="chevron">
              <a:avLst/>
            </a:prstGeom>
          </p:spPr>
          <p:style>
            <a:lnRef idx="2">
              <a:schemeClr val="accent2">
                <a:hueOff val="-147116"/>
                <a:satOff val="703"/>
                <a:lumOff val="980"/>
                <a:alphaOff val="0"/>
              </a:schemeClr>
            </a:lnRef>
            <a:fillRef idx="1">
              <a:schemeClr val="accent2">
                <a:hueOff val="-147116"/>
                <a:satOff val="703"/>
                <a:lumOff val="980"/>
                <a:alphaOff val="0"/>
              </a:schemeClr>
            </a:fillRef>
            <a:effectRef idx="0">
              <a:schemeClr val="accent2">
                <a:hueOff val="-147116"/>
                <a:satOff val="703"/>
                <a:lumOff val="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ccia a gallone 4">
              <a:extLst>
                <a:ext uri="{FF2B5EF4-FFF2-40B4-BE49-F238E27FC236}">
                  <a16:creationId xmlns:a16="http://schemas.microsoft.com/office/drawing/2014/main" id="{814EDCC3-0534-4A8A-88CB-671EAD1504ED}"/>
                </a:ext>
              </a:extLst>
            </p:cNvPr>
            <p:cNvSpPr txBox="1"/>
            <p:nvPr/>
          </p:nvSpPr>
          <p:spPr>
            <a:xfrm>
              <a:off x="2" y="900123"/>
              <a:ext cx="463781" cy="198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/>
                <a:t>C2</a:t>
              </a:r>
              <a:endParaRPr lang="en-GB" sz="2400" kern="1200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B99FFAA-B6E3-4D2C-B896-0181BD13E0D0}"/>
              </a:ext>
            </a:extLst>
          </p:cNvPr>
          <p:cNvGrpSpPr/>
          <p:nvPr/>
        </p:nvGrpSpPr>
        <p:grpSpPr>
          <a:xfrm>
            <a:off x="360500" y="3797142"/>
            <a:ext cx="864000" cy="1296000"/>
            <a:chOff x="1" y="1381793"/>
            <a:chExt cx="463782" cy="662545"/>
          </a:xfrm>
        </p:grpSpPr>
        <p:sp>
          <p:nvSpPr>
            <p:cNvPr id="21" name="Freccia a gallone 20">
              <a:extLst>
                <a:ext uri="{FF2B5EF4-FFF2-40B4-BE49-F238E27FC236}">
                  <a16:creationId xmlns:a16="http://schemas.microsoft.com/office/drawing/2014/main" id="{B7A9B779-7E9B-4F06-82B5-9DD87246EBCC}"/>
                </a:ext>
              </a:extLst>
            </p:cNvPr>
            <p:cNvSpPr/>
            <p:nvPr/>
          </p:nvSpPr>
          <p:spPr>
            <a:xfrm rot="5400000">
              <a:off x="-99381" y="1481175"/>
              <a:ext cx="662545" cy="463781"/>
            </a:xfrm>
            <a:prstGeom prst="chevron">
              <a:avLst/>
            </a:prstGeom>
          </p:spPr>
          <p:style>
            <a:lnRef idx="2">
              <a:schemeClr val="accent2">
                <a:hueOff val="-294232"/>
                <a:satOff val="1406"/>
                <a:lumOff val="1961"/>
                <a:alphaOff val="0"/>
              </a:schemeClr>
            </a:lnRef>
            <a:fillRef idx="1">
              <a:schemeClr val="accent2">
                <a:hueOff val="-294232"/>
                <a:satOff val="1406"/>
                <a:lumOff val="1961"/>
                <a:alphaOff val="0"/>
              </a:schemeClr>
            </a:fillRef>
            <a:effectRef idx="0">
              <a:schemeClr val="accent2">
                <a:hueOff val="-294232"/>
                <a:satOff val="1406"/>
                <a:lumOff val="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ccia a gallone 4">
              <a:extLst>
                <a:ext uri="{FF2B5EF4-FFF2-40B4-BE49-F238E27FC236}">
                  <a16:creationId xmlns:a16="http://schemas.microsoft.com/office/drawing/2014/main" id="{9B000583-13B7-4FAC-8E54-A5EED236C0D4}"/>
                </a:ext>
              </a:extLst>
            </p:cNvPr>
            <p:cNvSpPr txBox="1"/>
            <p:nvPr/>
          </p:nvSpPr>
          <p:spPr>
            <a:xfrm>
              <a:off x="2" y="1613684"/>
              <a:ext cx="463781" cy="198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/>
                <a:t>C3</a:t>
              </a:r>
              <a:endParaRPr lang="en-GB" sz="2400" b="1" kern="1200" dirty="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86F091B-C4CC-4F5A-B882-0214E904E334}"/>
              </a:ext>
            </a:extLst>
          </p:cNvPr>
          <p:cNvGrpSpPr/>
          <p:nvPr/>
        </p:nvGrpSpPr>
        <p:grpSpPr>
          <a:xfrm>
            <a:off x="360500" y="5832174"/>
            <a:ext cx="864000" cy="1296000"/>
            <a:chOff x="1" y="3522477"/>
            <a:chExt cx="463782" cy="662545"/>
          </a:xfrm>
        </p:grpSpPr>
        <p:sp>
          <p:nvSpPr>
            <p:cNvPr id="24" name="Freccia a gallone 23">
              <a:extLst>
                <a:ext uri="{FF2B5EF4-FFF2-40B4-BE49-F238E27FC236}">
                  <a16:creationId xmlns:a16="http://schemas.microsoft.com/office/drawing/2014/main" id="{E8B440BB-B1DF-4412-9119-FA80B5400AF8}"/>
                </a:ext>
              </a:extLst>
            </p:cNvPr>
            <p:cNvSpPr/>
            <p:nvPr/>
          </p:nvSpPr>
          <p:spPr>
            <a:xfrm rot="5400000">
              <a:off x="-99381" y="3621859"/>
              <a:ext cx="662545" cy="463781"/>
            </a:xfrm>
            <a:prstGeom prst="chevron">
              <a:avLst/>
            </a:prstGeom>
          </p:spPr>
          <p:style>
            <a:lnRef idx="2">
              <a:schemeClr val="accent2">
                <a:hueOff val="-735580"/>
                <a:satOff val="3515"/>
                <a:lumOff val="4902"/>
                <a:alphaOff val="0"/>
              </a:schemeClr>
            </a:lnRef>
            <a:fillRef idx="1">
              <a:schemeClr val="accent2">
                <a:hueOff val="-735580"/>
                <a:satOff val="3515"/>
                <a:lumOff val="4902"/>
                <a:alphaOff val="0"/>
              </a:schemeClr>
            </a:fillRef>
            <a:effectRef idx="0">
              <a:schemeClr val="accent2">
                <a:hueOff val="-735580"/>
                <a:satOff val="3515"/>
                <a:lumOff val="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ccia a gallone 4">
              <a:extLst>
                <a:ext uri="{FF2B5EF4-FFF2-40B4-BE49-F238E27FC236}">
                  <a16:creationId xmlns:a16="http://schemas.microsoft.com/office/drawing/2014/main" id="{04788704-5EC0-42DB-AD3A-15CE29A9A8A3}"/>
                </a:ext>
              </a:extLst>
            </p:cNvPr>
            <p:cNvSpPr txBox="1"/>
            <p:nvPr/>
          </p:nvSpPr>
          <p:spPr>
            <a:xfrm>
              <a:off x="2" y="3754368"/>
              <a:ext cx="463781" cy="198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/>
                <a:t>C5</a:t>
              </a:r>
              <a:endParaRPr lang="en-GB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4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strategici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286867"/>
              </p:ext>
            </p:extLst>
          </p:nvPr>
        </p:nvGraphicFramePr>
        <p:xfrm>
          <a:off x="204395" y="2282787"/>
          <a:ext cx="10176734" cy="490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5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strategici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46861"/>
              </p:ext>
            </p:extLst>
          </p:nvPr>
        </p:nvGraphicFramePr>
        <p:xfrm>
          <a:off x="204395" y="2282788"/>
          <a:ext cx="10176734" cy="9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68EC13B-8988-473C-9FBF-98AE18948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935418"/>
              </p:ext>
            </p:extLst>
          </p:nvPr>
        </p:nvGraphicFramePr>
        <p:xfrm>
          <a:off x="481549" y="3087445"/>
          <a:ext cx="9728713" cy="413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95449C5-C78F-48EE-A5E2-BC42EF2112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5182" y="3254532"/>
            <a:ext cx="912234" cy="9122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239187-BDD5-4E83-BB6D-D195FC3FA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1302" y="4207022"/>
            <a:ext cx="912235" cy="9122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594DFD-B576-454F-A459-3E31C3908B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5181" y="5147987"/>
            <a:ext cx="912235" cy="91223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5ED9E6-32E4-447F-BB2E-64C87A5E82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1302" y="6100478"/>
            <a:ext cx="912235" cy="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Azione pilota – porto di Cagliari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/>
        </p:nvGraphicFramePr>
        <p:xfrm>
          <a:off x="204395" y="2282788"/>
          <a:ext cx="10176734" cy="9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Immagine che contiene acqua, cielo, esterni, barca&#10;&#10;Descrizione generata automaticamente">
            <a:extLst>
              <a:ext uri="{FF2B5EF4-FFF2-40B4-BE49-F238E27FC236}">
                <a16:creationId xmlns:a16="http://schemas.microsoft.com/office/drawing/2014/main" id="{6614CDBA-7B27-4A6F-950F-CB53F8DFB8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96" y="3195022"/>
            <a:ext cx="10128251" cy="38208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91C820-8452-43EE-9DA9-BCEE6F29820B}"/>
              </a:ext>
            </a:extLst>
          </p:cNvPr>
          <p:cNvSpPr txBox="1"/>
          <p:nvPr/>
        </p:nvSpPr>
        <p:spPr>
          <a:xfrm>
            <a:off x="8108322" y="3195022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@Marina di Sant’Elmo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strategici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53729"/>
              </p:ext>
            </p:extLst>
          </p:nvPr>
        </p:nvGraphicFramePr>
        <p:xfrm>
          <a:off x="204395" y="2282788"/>
          <a:ext cx="10176734" cy="9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68EC13B-8988-473C-9FBF-98AE18948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243266"/>
              </p:ext>
            </p:extLst>
          </p:nvPr>
        </p:nvGraphicFramePr>
        <p:xfrm>
          <a:off x="481549" y="3087445"/>
          <a:ext cx="9728713" cy="413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DA8EB7C9-FCDF-4728-B03C-B342747D85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2022" y="3781614"/>
            <a:ext cx="912234" cy="9122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340E8F-9932-4AAD-B2F6-66B128E76A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2022" y="4734104"/>
            <a:ext cx="912235" cy="9122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447760-BCBB-4222-AC8A-DE5DC64CC0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8143" y="5686595"/>
            <a:ext cx="912235" cy="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8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Azione pilota – porto di Cagliari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15C95E3-47EA-4578-A67E-382219F5C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28444"/>
              </p:ext>
            </p:extLst>
          </p:nvPr>
        </p:nvGraphicFramePr>
        <p:xfrm>
          <a:off x="204395" y="2282788"/>
          <a:ext cx="10176734" cy="9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E663F010-877C-4FE7-923F-2680ADEC38FB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" r="24548" b="12419"/>
          <a:stretch/>
        </p:blipFill>
        <p:spPr bwMode="auto">
          <a:xfrm>
            <a:off x="1464737" y="2930724"/>
            <a:ext cx="8234435" cy="4504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B7CDEC-1855-44C4-B4D8-37F085F8BA12}"/>
              </a:ext>
            </a:extLst>
          </p:cNvPr>
          <p:cNvSpPr txBox="1"/>
          <p:nvPr/>
        </p:nvSpPr>
        <p:spPr>
          <a:xfrm>
            <a:off x="7829749" y="2930724"/>
            <a:ext cx="188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@Porto di Cagliari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56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80886-406E-42B3-BBEC-80615106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Contesto</a:t>
            </a:r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E81CCD-A9F7-4EFD-BDF4-CF16CE7B94C6}"/>
              </a:ext>
            </a:extLst>
          </p:cNvPr>
          <p:cNvSpPr/>
          <p:nvPr/>
        </p:nvSpPr>
        <p:spPr>
          <a:xfrm>
            <a:off x="317227" y="2423572"/>
            <a:ext cx="978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Mar Mediterraneo è il mare semi-chiuso più grande del mondo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9F5049-51F0-4C1C-ACE8-E25C70064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5610" y="2753615"/>
            <a:ext cx="5618550" cy="315544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E422607-5C97-400F-9206-6689FF6FA1A7}"/>
              </a:ext>
            </a:extLst>
          </p:cNvPr>
          <p:cNvSpPr/>
          <p:nvPr/>
        </p:nvSpPr>
        <p:spPr>
          <a:xfrm>
            <a:off x="5211609" y="2995777"/>
            <a:ext cx="5342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E’ tra le rotte più trafficate del trasporto marittimo globale e la principale destinazione turistica del mondo</a:t>
            </a:r>
            <a:endParaRPr lang="en-GB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AE4ECF-0F91-48DB-A621-C3924DF257A8}"/>
              </a:ext>
            </a:extLst>
          </p:cNvPr>
          <p:cNvSpPr/>
          <p:nvPr/>
        </p:nvSpPr>
        <p:spPr>
          <a:xfrm>
            <a:off x="9421726" y="3659594"/>
            <a:ext cx="1092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Eurostat, 2011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86B38DC-1094-4A0F-9FDA-165952717AD9}"/>
              </a:ext>
            </a:extLst>
          </p:cNvPr>
          <p:cNvSpPr/>
          <p:nvPr/>
        </p:nvSpPr>
        <p:spPr>
          <a:xfrm>
            <a:off x="167083" y="5408445"/>
            <a:ext cx="4794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E’ il mare più inquinato da idrocarburi petroliferi al mondo</a:t>
            </a:r>
            <a:endParaRPr lang="en-GB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E616F12-08FF-419C-8170-7F3E3FCEC16B}"/>
              </a:ext>
            </a:extLst>
          </p:cNvPr>
          <p:cNvSpPr/>
          <p:nvPr/>
        </p:nvSpPr>
        <p:spPr>
          <a:xfrm>
            <a:off x="3331393" y="5934477"/>
            <a:ext cx="163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Abdulla &amp; Linden, 2008</a:t>
            </a:r>
            <a:endParaRPr lang="en-GB" sz="1200" i="1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8F71014-FC8D-4940-8BE9-2DAD4A864052}"/>
              </a:ext>
            </a:extLst>
          </p:cNvPr>
          <p:cNvSpPr/>
          <p:nvPr/>
        </p:nvSpPr>
        <p:spPr>
          <a:xfrm>
            <a:off x="5211609" y="6360007"/>
            <a:ext cx="534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10% della superficie del Mar Mediterraneo è AMP</a:t>
            </a:r>
            <a:endParaRPr lang="en-GB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1D1BDD3-E04A-4478-99E4-4AE0BF857FD5}"/>
              </a:ext>
            </a:extLst>
          </p:cNvPr>
          <p:cNvSpPr/>
          <p:nvPr/>
        </p:nvSpPr>
        <p:spPr>
          <a:xfrm>
            <a:off x="9531570" y="6693480"/>
            <a:ext cx="114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/>
              <a:t>Coll</a:t>
            </a:r>
            <a:r>
              <a:rPr lang="it-IT" sz="1200" i="1" dirty="0"/>
              <a:t> et al., 2010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53706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A7226701-5481-49F5-B41F-26A735B8F498}"/>
              </a:ext>
            </a:extLst>
          </p:cNvPr>
          <p:cNvSpPr/>
          <p:nvPr/>
        </p:nvSpPr>
        <p:spPr>
          <a:xfrm>
            <a:off x="8219209" y="210840"/>
            <a:ext cx="1828800" cy="74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0B200A1-7E46-4B98-B8D8-7E5CEA94C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03" y="206367"/>
            <a:ext cx="1086906" cy="1086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7CDA9A-497A-457F-B79A-940416358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1"/>
            <a:ext cx="10745492" cy="55435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C1B7CF1-3849-4465-9A9B-252903285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67" y="6464051"/>
            <a:ext cx="3846909" cy="9510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1D8CA5-A10F-4D47-BB3A-0DD0A4B7A2FA}"/>
              </a:ext>
            </a:extLst>
          </p:cNvPr>
          <p:cNvSpPr txBox="1"/>
          <p:nvPr/>
        </p:nvSpPr>
        <p:spPr>
          <a:xfrm>
            <a:off x="2617728" y="5429251"/>
            <a:ext cx="5510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l’attenzione!</a:t>
            </a:r>
            <a:endParaRPr lang="en-GB" sz="4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80886-406E-42B3-BBEC-80615106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</a:t>
            </a:r>
            <a:endParaRPr lang="en-GB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474CB3E-4D4D-43A9-B16B-310603223881}"/>
              </a:ext>
            </a:extLst>
          </p:cNvPr>
          <p:cNvSpPr/>
          <p:nvPr/>
        </p:nvSpPr>
        <p:spPr>
          <a:xfrm>
            <a:off x="305933" y="3140062"/>
            <a:ext cx="9970176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it-IT" dirty="0">
                <a:ea typeface="Calibri" panose="020F0502020204030204" pitchFamily="34" charset="0"/>
              </a:rPr>
              <a:t>quali strumenti sono necessari affinché il </a:t>
            </a:r>
            <a:r>
              <a:rPr lang="it-IT" b="1" dirty="0">
                <a:ea typeface="Calibri" panose="020F0502020204030204" pitchFamily="34" charset="0"/>
              </a:rPr>
              <a:t>traffico marittimo </a:t>
            </a:r>
            <a:r>
              <a:rPr lang="it-IT" dirty="0">
                <a:ea typeface="Calibri" panose="020F0502020204030204" pitchFamily="34" charset="0"/>
              </a:rPr>
              <a:t>sia </a:t>
            </a:r>
            <a:r>
              <a:rPr lang="it-IT" b="1" dirty="0">
                <a:ea typeface="Calibri" panose="020F0502020204030204" pitchFamily="34" charset="0"/>
              </a:rPr>
              <a:t>sostenibile</a:t>
            </a:r>
            <a:r>
              <a:rPr lang="it-IT" dirty="0">
                <a:ea typeface="Calibri" panose="020F0502020204030204" pitchFamily="34" charset="0"/>
              </a:rPr>
              <a:t>?  </a:t>
            </a:r>
            <a:endParaRPr lang="en-GB" dirty="0"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arenR"/>
            </a:pPr>
            <a:r>
              <a:rPr lang="it-IT" dirty="0">
                <a:ea typeface="Calibri" panose="020F0502020204030204" pitchFamily="34" charset="0"/>
              </a:rPr>
              <a:t>quali azioni è necessario introdurre per </a:t>
            </a:r>
            <a:r>
              <a:rPr lang="it-IT" b="1" dirty="0">
                <a:ea typeface="Calibri" panose="020F0502020204030204" pitchFamily="34" charset="0"/>
              </a:rPr>
              <a:t>contribuire al raggiungimento </a:t>
            </a:r>
            <a:r>
              <a:rPr lang="it-IT" dirty="0">
                <a:ea typeface="Calibri" panose="020F0502020204030204" pitchFamily="34" charset="0"/>
              </a:rPr>
              <a:t>dei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Sustainable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Development Goals</a:t>
            </a:r>
            <a:r>
              <a:rPr lang="it-IT" dirty="0">
                <a:ea typeface="Calibri" panose="020F0502020204030204" pitchFamily="34" charset="0"/>
              </a:rPr>
              <a:t> (ed in particolare SDG 14 “</a:t>
            </a:r>
            <a:r>
              <a:rPr lang="it-IT" i="1" dirty="0">
                <a:ea typeface="Calibri" panose="020F0502020204030204" pitchFamily="34" charset="0"/>
              </a:rPr>
              <a:t>Conservare e utilizzare in modo durevole gli oceani, i mari e le risorse marine per uno sviluppo sostenibile</a:t>
            </a:r>
            <a:r>
              <a:rPr lang="it-IT" dirty="0">
                <a:ea typeface="Calibri" panose="020F0502020204030204" pitchFamily="34" charset="0"/>
              </a:rPr>
              <a:t>”)?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9FDD25C-8FE4-4F22-B526-D6F38455BFAB}"/>
              </a:ext>
            </a:extLst>
          </p:cNvPr>
          <p:cNvSpPr/>
          <p:nvPr/>
        </p:nvSpPr>
        <p:spPr>
          <a:xfrm>
            <a:off x="2619259" y="2257010"/>
            <a:ext cx="53435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</a:rPr>
              <a:t>Coniugare lo sviluppo economico con la tutela ambientale 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9B0715B-6834-45D4-B3C8-A8C08788C647}"/>
              </a:ext>
            </a:extLst>
          </p:cNvPr>
          <p:cNvPicPr/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510" y="4668661"/>
            <a:ext cx="3920490" cy="24288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68AF69-E93A-4547-BBC2-F8ECBEB305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837" y="1744051"/>
            <a:ext cx="1592273" cy="16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471B9-CDE7-4371-860A-99A84A21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Metodologia di lavoro</a:t>
            </a:r>
            <a:endParaRPr lang="en-GB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A85E8AC-BEC3-4A03-897F-A7F06F56E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2817"/>
              </p:ext>
            </p:extLst>
          </p:nvPr>
        </p:nvGraphicFramePr>
        <p:xfrm>
          <a:off x="347663" y="2020289"/>
          <a:ext cx="9885582" cy="53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6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3142A-E069-40DF-8EFD-E567118C6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9A3142A-E069-40DF-8EFD-E567118C6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C62B4-6949-4A98-A758-4DDC681D3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31C62B4-6949-4A98-A758-4DDC681D3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4BFEE-BF8B-44E3-9E18-B02F82D9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374BFEE-BF8B-44E3-9E18-B02F82D98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A2544-5BD5-442F-9884-0693C58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19A2544-5BD5-442F-9884-0693C58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CADF3-F414-452A-B6A1-878BA6BC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581CADF3-F414-452A-B6A1-878BA6BCB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C0F29-8EF5-469A-8FFB-76E1DDBA9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DDC0F29-8EF5-469A-8FFB-76E1DDBA9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D3F79-8027-4108-8C2D-FB627858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59D3F79-8027-4108-8C2D-FB627858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2ECDE-5177-4A4A-B691-606154EFA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3A2ECDE-5177-4A4A-B691-606154EFA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C27EF-A194-4854-9FCE-7F86A73B6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30C27EF-A194-4854-9FCE-7F86A73B6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E0B26E-0BB6-4C23-84D7-E810ACAAE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A3E0B26E-0BB6-4C23-84D7-E810ACAAE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252DF-C2C6-4FA4-A333-1BED05D4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9B252DF-C2C6-4FA4-A333-1BED05D40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Contesto normativo – gestione reflui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BEB3201-3BE9-4F3E-8681-20D70A09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802595"/>
              </p:ext>
            </p:extLst>
          </p:nvPr>
        </p:nvGraphicFramePr>
        <p:xfrm>
          <a:off x="348231" y="2282787"/>
          <a:ext cx="9885582" cy="489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1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6B19A-97E0-4A5F-BEDF-8E3E55CC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E190A-2FDC-4416-8058-D884C93D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4835F-DFAC-4ED6-93AB-40E7A2322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851941-3379-4331-A1AF-6B38838CE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750968-B201-4971-BFDC-85BFABE9F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EEEA6-4046-417D-A841-EA66CEAA2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80886-406E-42B3-BBEC-80615106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Reflui prodotti a bordo delle imbarcazioni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2EAB4B-DBC6-43CA-8244-64BEC2C7DD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4223" y="2285361"/>
            <a:ext cx="7315200" cy="174910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Acque di sentina</a:t>
            </a:r>
          </a:p>
          <a:p>
            <a:pPr marL="0" indent="0">
              <a:buNone/>
            </a:pPr>
            <a:r>
              <a:rPr lang="it-IT" sz="1800" i="1" dirty="0"/>
              <a:t>Acqua contaminata da idrocarburi e metalli che si accumula nel punto più basso dello scafo dell’imbarcazione</a:t>
            </a:r>
          </a:p>
          <a:p>
            <a:pPr marL="0" indent="0">
              <a:buNone/>
            </a:pPr>
            <a:r>
              <a:rPr lang="en-GB" sz="1400" dirty="0"/>
              <a:t>(</a:t>
            </a:r>
            <a:r>
              <a:rPr lang="en-GB" sz="1400" dirty="0" err="1"/>
              <a:t>Annesso</a:t>
            </a:r>
            <a:r>
              <a:rPr lang="en-GB" sz="1400" dirty="0"/>
              <a:t> I MARPOL)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B16EA5-552A-46D8-8E32-6AD114D69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31" y="2248063"/>
            <a:ext cx="2362200" cy="17864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D9F64C-73D2-42EB-B58A-08541837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305" y="2248063"/>
            <a:ext cx="3651910" cy="48152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955131-1378-414E-8D46-2E1F0DD22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31" y="4071764"/>
            <a:ext cx="2362200" cy="1571937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DE16C88-A793-4665-9C91-F78AB439DF63}"/>
              </a:ext>
            </a:extLst>
          </p:cNvPr>
          <p:cNvSpPr txBox="1">
            <a:spLocks/>
          </p:cNvSpPr>
          <p:nvPr/>
        </p:nvSpPr>
        <p:spPr>
          <a:xfrm>
            <a:off x="2824223" y="5022420"/>
            <a:ext cx="7315200" cy="174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3197" indent="-253197" algn="l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Char char="•"/>
              <a:defRPr sz="310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5959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65987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77238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27877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785171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6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7960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4355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Acque grigie </a:t>
            </a:r>
            <a:r>
              <a:rPr lang="it-IT" sz="1700" i="1" dirty="0"/>
              <a:t>(acque di lavaggio e delle cucine)</a:t>
            </a:r>
          </a:p>
          <a:p>
            <a:pPr marL="0" indent="0">
              <a:buNone/>
            </a:pPr>
            <a:r>
              <a:rPr lang="it-IT" sz="3200" dirty="0"/>
              <a:t>Acque nere </a:t>
            </a:r>
            <a:r>
              <a:rPr lang="it-IT" sz="1800" i="1" dirty="0"/>
              <a:t>(wc)</a:t>
            </a:r>
          </a:p>
          <a:p>
            <a:pPr marL="0" indent="0">
              <a:buNone/>
            </a:pPr>
            <a:r>
              <a:rPr lang="en-GB" sz="1400" dirty="0"/>
              <a:t>(</a:t>
            </a:r>
            <a:r>
              <a:rPr lang="en-GB" sz="1400" dirty="0" err="1"/>
              <a:t>Annesso</a:t>
            </a:r>
            <a:r>
              <a:rPr lang="en-GB" sz="1400" dirty="0"/>
              <a:t> IV MARPOL)</a:t>
            </a:r>
            <a:endParaRPr lang="it-IT" sz="1400" i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F52F01-7C09-4DFA-A842-668A7B281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31" y="5680999"/>
            <a:ext cx="2362200" cy="16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2D44258-31F7-4996-B98E-C4D619A3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24" y="2229521"/>
            <a:ext cx="4993292" cy="22314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 e navi passeggeri</a:t>
            </a:r>
            <a:r>
              <a:rPr lang="it-IT" sz="1700" dirty="0"/>
              <a:t>: correlazione tra potenza dei motori e volume di </a:t>
            </a:r>
            <a:r>
              <a:rPr lang="it-IT" sz="1700" b="1" dirty="0"/>
              <a:t>acque di sentina </a:t>
            </a:r>
            <a:r>
              <a:rPr lang="it-IT" sz="1700" dirty="0"/>
              <a:t>prodotto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700" dirty="0"/>
              <a:t>Es. 24.000 kW </a:t>
            </a:r>
            <a:r>
              <a:rPr lang="it-IT" sz="1700" dirty="0">
                <a:sym typeface="Wingdings" panose="05000000000000000000" pitchFamily="2" charset="2"/>
              </a:rPr>
              <a:t> 3400 L/giorno (navi passeggeri)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700" dirty="0">
                <a:sym typeface="Wingdings" panose="05000000000000000000" pitchFamily="2" charset="2"/>
              </a:rPr>
              <a:t>	  500 L/giorno (navi mercantili)		</a:t>
            </a:r>
          </a:p>
          <a:p>
            <a:pPr marL="0" indent="0">
              <a:lnSpc>
                <a:spcPct val="150000"/>
              </a:lnSpc>
              <a:buNone/>
            </a:pPr>
            <a:endParaRPr lang="it-IT" sz="17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6A1097C-582B-4317-9805-1F3568CA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67" y="2210938"/>
            <a:ext cx="3118645" cy="282778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02AF216-183E-4B89-A539-782981CC97D2}"/>
              </a:ext>
            </a:extLst>
          </p:cNvPr>
          <p:cNvSpPr/>
          <p:nvPr/>
        </p:nvSpPr>
        <p:spPr>
          <a:xfrm>
            <a:off x="2631621" y="4573749"/>
            <a:ext cx="199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(</a:t>
            </a:r>
            <a:r>
              <a:rPr lang="it-IT" sz="1400" i="1" dirty="0" err="1"/>
              <a:t>Magnusson</a:t>
            </a:r>
            <a:r>
              <a:rPr lang="it-IT" sz="1400" i="1" dirty="0"/>
              <a:t> et al., 2018</a:t>
            </a:r>
            <a:r>
              <a:rPr lang="it-IT" sz="1400" dirty="0"/>
              <a:t>)</a:t>
            </a:r>
            <a:endParaRPr lang="en-GB" sz="1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522EE4A-F1DB-4BD0-AD92-E587977D8A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1" y="3577774"/>
            <a:ext cx="2295254" cy="1728087"/>
          </a:xfrm>
          <a:prstGeom prst="rect">
            <a:avLst/>
          </a:prstGeom>
        </p:spPr>
      </p:pic>
      <p:pic>
        <p:nvPicPr>
          <p:cNvPr id="15" name="Picture 4" descr="L'incognita dei traghetti per le vacanze nelle isole">
            <a:extLst>
              <a:ext uri="{FF2B5EF4-FFF2-40B4-BE49-F238E27FC236}">
                <a16:creationId xmlns:a16="http://schemas.microsoft.com/office/drawing/2014/main" id="{C4CEEAEB-27E3-47A1-8136-72CA8B07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21" y="2210938"/>
            <a:ext cx="2295254" cy="13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70AB07ED-625D-43E9-B64F-DAF58DD22AF5}"/>
              </a:ext>
            </a:extLst>
          </p:cNvPr>
          <p:cNvSpPr/>
          <p:nvPr/>
        </p:nvSpPr>
        <p:spPr>
          <a:xfrm>
            <a:off x="2631621" y="5452341"/>
            <a:ext cx="6843493" cy="161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Navi</a:t>
            </a:r>
            <a:r>
              <a:rPr lang="it-IT" sz="17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/>
              </a:rPr>
              <a:t> da crociera</a:t>
            </a:r>
            <a:r>
              <a:rPr lang="it-IT" sz="1700" b="0" i="0" dirty="0">
                <a:effectLst/>
                <a:latin typeface="Open Sans Light" panose="020B0306030504020204"/>
              </a:rPr>
              <a:t>: 2000–3000 passeggeri:</a:t>
            </a:r>
          </a:p>
          <a:p>
            <a:pPr>
              <a:lnSpc>
                <a:spcPct val="150000"/>
              </a:lnSpc>
            </a:pPr>
            <a:r>
              <a:rPr lang="it-IT" sz="1700" dirty="0">
                <a:latin typeface="Open Sans Light" panose="020B0306030504020204"/>
                <a:sym typeface="Wingdings" panose="05000000000000000000" pitchFamily="2" charset="2"/>
              </a:rPr>
              <a:t>		</a:t>
            </a:r>
            <a:r>
              <a:rPr lang="it-IT" sz="1700" dirty="0">
                <a:latin typeface="Open Sans Light" panose="020B0306030504020204"/>
              </a:rPr>
              <a:t>13.500–26.000 L/giorno di </a:t>
            </a:r>
            <a:r>
              <a:rPr lang="it-IT" sz="1700" b="1" dirty="0">
                <a:latin typeface="Open Sans Light" panose="020B0306030504020204"/>
              </a:rPr>
              <a:t>acque di sentina </a:t>
            </a:r>
            <a:r>
              <a:rPr lang="it-IT" sz="1700" b="0" i="0" dirty="0">
                <a:effectLst/>
                <a:latin typeface="Open Sans Light" panose="020B0306030504020204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it-IT" sz="1700" b="0" i="0" dirty="0">
                <a:effectLst/>
                <a:latin typeface="Open Sans Light" panose="020B0306030504020204"/>
              </a:rPr>
              <a:t>		</a:t>
            </a:r>
            <a:r>
              <a:rPr lang="it-IT" sz="1700" b="0" i="0" dirty="0">
                <a:effectLst/>
                <a:latin typeface="Open Sans Light" panose="020B0306030504020204"/>
                <a:sym typeface="Wingdings" panose="05000000000000000000" pitchFamily="2" charset="2"/>
              </a:rPr>
              <a:t> </a:t>
            </a:r>
            <a:r>
              <a:rPr lang="it-IT" sz="1700" b="0" i="0" dirty="0">
                <a:effectLst/>
                <a:latin typeface="Open Sans Light" panose="020B0306030504020204"/>
              </a:rPr>
              <a:t>550.000–800.000 L/</a:t>
            </a:r>
            <a:r>
              <a:rPr lang="it-IT" sz="1700" dirty="0">
                <a:latin typeface="Open Sans Light" panose="020B0306030504020204"/>
              </a:rPr>
              <a:t>giorno</a:t>
            </a:r>
            <a:r>
              <a:rPr lang="it-IT" sz="1700" b="0" i="0" dirty="0">
                <a:effectLst/>
                <a:latin typeface="Open Sans Light" panose="020B0306030504020204"/>
              </a:rPr>
              <a:t> di </a:t>
            </a:r>
            <a:r>
              <a:rPr lang="it-IT" sz="1700" b="1" i="0" dirty="0">
                <a:effectLst/>
                <a:latin typeface="Open Sans Light" panose="020B0306030504020204"/>
              </a:rPr>
              <a:t>acque grigie</a:t>
            </a:r>
          </a:p>
          <a:p>
            <a:pPr>
              <a:lnSpc>
                <a:spcPct val="150000"/>
              </a:lnSpc>
            </a:pPr>
            <a:r>
              <a:rPr lang="it-IT" sz="1700" dirty="0">
                <a:latin typeface="Open Sans Light" panose="020B0306030504020204"/>
                <a:sym typeface="Wingdings" panose="05000000000000000000" pitchFamily="2" charset="2"/>
              </a:rPr>
              <a:t>		 </a:t>
            </a:r>
            <a:r>
              <a:rPr lang="it-IT" sz="1700" b="0" i="0" dirty="0">
                <a:effectLst/>
                <a:latin typeface="Open Sans Light" panose="020B0306030504020204"/>
              </a:rPr>
              <a:t>100.000–115.000 L/giorno di </a:t>
            </a:r>
            <a:r>
              <a:rPr lang="it-IT" sz="1700" b="1" i="0" dirty="0">
                <a:effectLst/>
                <a:latin typeface="Open Sans Light" panose="020B0306030504020204"/>
              </a:rPr>
              <a:t>acque nere</a:t>
            </a:r>
            <a:endParaRPr lang="it-IT" sz="1700" b="1" dirty="0">
              <a:latin typeface="Open Sans Light" panose="020B0306030504020204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E2D295B-C6D4-42B1-B0B0-CCE5D5B7F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1" y="5575900"/>
            <a:ext cx="2459200" cy="137715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43DB426-2217-4390-A583-85DD111C8EAB}"/>
              </a:ext>
            </a:extLst>
          </p:cNvPr>
          <p:cNvSpPr/>
          <p:nvPr/>
        </p:nvSpPr>
        <p:spPr>
          <a:xfrm>
            <a:off x="2631621" y="7019404"/>
            <a:ext cx="2452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NexusSans"/>
              </a:rPr>
              <a:t>(Vaneeckhaute and </a:t>
            </a:r>
            <a:r>
              <a:rPr lang="en-GB" sz="1400" i="1" dirty="0" err="1">
                <a:latin typeface="NexusSans"/>
              </a:rPr>
              <a:t>Fazli</a:t>
            </a:r>
            <a:r>
              <a:rPr lang="en-GB" sz="1400" i="1" dirty="0">
                <a:latin typeface="NexusSans"/>
              </a:rPr>
              <a:t>, 2020)</a:t>
            </a:r>
            <a:endParaRPr lang="en-GB" sz="1400" i="1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60EE442-11A4-4622-A9B9-90409826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182688"/>
            <a:ext cx="9885362" cy="838200"/>
          </a:xfrm>
        </p:spPr>
        <p:txBody>
          <a:bodyPr/>
          <a:lstStyle/>
          <a:p>
            <a:r>
              <a:rPr lang="it-IT" dirty="0"/>
              <a:t>Reflui prodotti a bordo delle imbarcazioni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2D44258-31F7-4996-B98E-C4D619A3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24" y="2229521"/>
            <a:ext cx="7194232" cy="17734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Diporto</a:t>
            </a:r>
            <a:r>
              <a:rPr lang="it-IT" sz="17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700" dirty="0">
                <a:sym typeface="Wingdings" panose="05000000000000000000" pitchFamily="2" charset="2"/>
              </a:rPr>
              <a:t> 40-450 L/per persona al giorno di acque nere/grigie (di cui: 10-60 L acque nere)</a:t>
            </a:r>
          </a:p>
          <a:p>
            <a:pPr marL="0" indent="0">
              <a:lnSpc>
                <a:spcPct val="150000"/>
              </a:lnSpc>
              <a:buNone/>
            </a:pPr>
            <a:endParaRPr lang="it-IT" sz="17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AAA3B6-B318-439E-8EC5-8582141C8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5" y="2274094"/>
            <a:ext cx="2478292" cy="12588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53F8B15-6BF5-48E9-9C76-B7A43755E3C4}"/>
              </a:ext>
            </a:extLst>
          </p:cNvPr>
          <p:cNvSpPr/>
          <p:nvPr/>
        </p:nvSpPr>
        <p:spPr>
          <a:xfrm>
            <a:off x="7893876" y="3379020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NexusSans"/>
              </a:rPr>
              <a:t>(CE Delft, 2017)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641CFF-C93F-4DE4-8FDC-3F55B07EC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5" y="4688958"/>
            <a:ext cx="2482163" cy="1546982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B516F058-0CCB-4E70-90A4-E1D99347B9B2}"/>
              </a:ext>
            </a:extLst>
          </p:cNvPr>
          <p:cNvSpPr txBox="1">
            <a:spLocks/>
          </p:cNvSpPr>
          <p:nvPr/>
        </p:nvSpPr>
        <p:spPr>
          <a:xfrm>
            <a:off x="2771711" y="4688958"/>
            <a:ext cx="7194232" cy="1773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3197" indent="-253197" algn="l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Char char="•"/>
              <a:defRPr sz="3101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5959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658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265987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772382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27877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785171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566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7960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4355" indent="-253197" algn="l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Char char="•"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Pescherecci</a:t>
            </a:r>
            <a:r>
              <a:rPr lang="it-IT" sz="1700" dirty="0"/>
              <a:t>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700" dirty="0">
                <a:sym typeface="Wingdings" panose="05000000000000000000" pitchFamily="2" charset="2"/>
              </a:rPr>
              <a:t> ???</a:t>
            </a:r>
            <a:endParaRPr lang="it-IT" sz="17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F906E70-9E3F-4FB6-92C6-1255FC0B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1182688"/>
            <a:ext cx="9885362" cy="838200"/>
          </a:xfrm>
        </p:spPr>
        <p:txBody>
          <a:bodyPr/>
          <a:lstStyle/>
          <a:p>
            <a:r>
              <a:rPr lang="it-IT" dirty="0"/>
              <a:t>Reflui prodotti a bordo delle imbarcazioni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4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5DF6AA-9750-4CDB-9CCC-2C7E9AB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Modalità di gestione in mare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97E89ED-4076-4EE1-9F5A-7F3D470B9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371" y="2395730"/>
            <a:ext cx="9983442" cy="48764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/>
              <a:t>Annesso I - Norme per la prevenzione dell'inquinamento da oli minerali</a:t>
            </a:r>
          </a:p>
          <a:p>
            <a:pPr marL="0" indent="0">
              <a:buNone/>
            </a:pPr>
            <a:r>
              <a:rPr lang="it-IT" b="1" dirty="0"/>
              <a:t>Lo scarico in mare è consentito solo se:</a:t>
            </a:r>
            <a:endParaRPr lang="en-GB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L’imbarcazione è in navigazione (“en </a:t>
            </a:r>
            <a:r>
              <a:rPr lang="it-IT" dirty="0" err="1"/>
              <a:t>route</a:t>
            </a:r>
            <a:r>
              <a:rPr lang="it-IT" dirty="0"/>
              <a:t>”)</a:t>
            </a:r>
            <a:endParaRPr lang="en-GB" dirty="0"/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L’effluente acquoso è trattato e il contenuto di idrocarburi non eccede 15 ppm</a:t>
            </a:r>
            <a:endParaRPr lang="en-GB" dirty="0"/>
          </a:p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Non ci sono contaminazioni con i residui del carico o, nel caso di petroliere, l’effluente non provenga da aree di pompaggio del carico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t-IT" b="1" dirty="0"/>
              <a:t>Annesso IV - Norme per la prevenzione dell'inquinamento da acque reflue delle navi</a:t>
            </a: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b="1" dirty="0"/>
              <a:t>Lo scarico in mare è consentito solo se:</a:t>
            </a:r>
            <a:endParaRPr lang="en-GB" dirty="0"/>
          </a:p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L’imbarcazione è in navigazione ad una velocità di almeno 4 nodi e si trova ad almeno 3 miglia marine dalla terra più vicina, se i liquami sono trattati (ovvero sminuzzati e disinfettati), o in caso contrario, oltre le 12 miglia</a:t>
            </a:r>
            <a:endParaRPr lang="en-GB" dirty="0"/>
          </a:p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Lo scarico avviene a flusso moderato (“</a:t>
            </a:r>
            <a:r>
              <a:rPr lang="it-IT" i="1" dirty="0" err="1"/>
              <a:t>at</a:t>
            </a:r>
            <a:r>
              <a:rPr lang="it-IT" i="1" dirty="0"/>
              <a:t> a moderate rate”</a:t>
            </a:r>
            <a:r>
              <a:rPr lang="it-IT" dirty="0"/>
              <a:t>)</a:t>
            </a:r>
            <a:endParaRPr lang="en-GB" dirty="0"/>
          </a:p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it-IT" dirty="0"/>
              <a:t>L’effluente non produce solidi galleggianti visibili o discolorazione dell’acqua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234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2072</Words>
  <Application>Microsoft Office PowerPoint</Application>
  <PresentationFormat>Personalizzato</PresentationFormat>
  <Paragraphs>180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Calibri</vt:lpstr>
      <vt:lpstr>Monserrat Regular</vt:lpstr>
      <vt:lpstr>Montserrat</vt:lpstr>
      <vt:lpstr>Montserrat Regular</vt:lpstr>
      <vt:lpstr>NexusSans</vt:lpstr>
      <vt:lpstr>Open Sans Bold</vt:lpstr>
      <vt:lpstr>Open Sans Light</vt:lpstr>
      <vt:lpstr>Wingdings</vt:lpstr>
      <vt:lpstr>Tema di Office</vt:lpstr>
      <vt:lpstr>Progetto GRRinPORT- Conferenza finale Projet GRRinPORT - Conférence finale Cagliari 09-07-2021</vt:lpstr>
      <vt:lpstr>Contesto</vt:lpstr>
      <vt:lpstr>Obiettivi</vt:lpstr>
      <vt:lpstr>Metodologia di lavoro</vt:lpstr>
      <vt:lpstr>Contesto normativo – gestione reflui</vt:lpstr>
      <vt:lpstr>Reflui prodotti a bordo delle imbarcazioni</vt:lpstr>
      <vt:lpstr>Reflui prodotti a bordo delle imbarcazioni</vt:lpstr>
      <vt:lpstr>Reflui prodotti a bordo delle imbarcazioni</vt:lpstr>
      <vt:lpstr>Modalità di gestione in mare</vt:lpstr>
      <vt:lpstr>Modalità di gestione in porto </vt:lpstr>
      <vt:lpstr>Contesto normativo – sversamenti accidentali</vt:lpstr>
      <vt:lpstr>Modalità di gestione </vt:lpstr>
      <vt:lpstr>Principali criticità</vt:lpstr>
      <vt:lpstr>Principali criticità</vt:lpstr>
      <vt:lpstr>Obiettivi strategici</vt:lpstr>
      <vt:lpstr>Obiettivi strategici</vt:lpstr>
      <vt:lpstr>Azione pilota – porto di Cagliari</vt:lpstr>
      <vt:lpstr>Obiettivi strategici</vt:lpstr>
      <vt:lpstr>Azione pilota – porto di Cagliari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Vania Statzu</dc:creator>
  <cp:lastModifiedBy>Vania Statzu</cp:lastModifiedBy>
  <cp:revision>23</cp:revision>
  <dcterms:created xsi:type="dcterms:W3CDTF">2018-06-17T20:40:55Z</dcterms:created>
  <dcterms:modified xsi:type="dcterms:W3CDTF">2021-07-08T14:36:43Z</dcterms:modified>
</cp:coreProperties>
</file>