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7" r:id="rId2"/>
    <p:sldId id="362" r:id="rId3"/>
    <p:sldId id="363" r:id="rId4"/>
    <p:sldId id="368" r:id="rId5"/>
    <p:sldId id="369" r:id="rId6"/>
    <p:sldId id="361" r:id="rId7"/>
    <p:sldId id="364" r:id="rId8"/>
    <p:sldId id="365" r:id="rId9"/>
    <p:sldId id="355" r:id="rId10"/>
    <p:sldId id="351" r:id="rId11"/>
    <p:sldId id="353" r:id="rId12"/>
    <p:sldId id="357" r:id="rId13"/>
    <p:sldId id="370" r:id="rId14"/>
    <p:sldId id="356" r:id="rId15"/>
    <p:sldId id="366" r:id="rId16"/>
    <p:sldId id="367" r:id="rId17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33FF"/>
    <a:srgbClr val="98C222"/>
    <a:srgbClr val="00CC00"/>
    <a:srgbClr val="F01A1C"/>
    <a:srgbClr val="264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4340" autoAdjust="0"/>
  </p:normalViewPr>
  <p:slideViewPr>
    <p:cSldViewPr>
      <p:cViewPr varScale="1">
        <p:scale>
          <a:sx n="111" d="100"/>
          <a:sy n="111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 contro lo spreco alimentare vs compagnie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Sviluppo di una APP / un software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 smtClean="0">
              <a:latin typeface="Calibri"/>
              <a:ea typeface="+mn-ea"/>
              <a:cs typeface="+mn-cs"/>
            </a:rPr>
            <a:t>Miglioramento compostaggio a bordo </a:t>
          </a:r>
          <a:endParaRPr lang="it-IT" sz="1050" dirty="0">
            <a:latin typeface="Calibri"/>
            <a:ea typeface="+mn-ea"/>
            <a:cs typeface="+mn-cs"/>
          </a:endParaRP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di sensibilizzazione dei passeggeri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 smtClean="0">
              <a:latin typeface="Calibri"/>
              <a:ea typeface="+mn-ea"/>
              <a:cs typeface="+mn-cs"/>
            </a:rPr>
            <a:t>Recupero e riciclo rifiuti anche per realizzare accessori / prodotti</a:t>
          </a:r>
          <a:endParaRPr lang="it-IT" sz="1100" dirty="0">
            <a:latin typeface="Calibri"/>
            <a:ea typeface="+mn-ea"/>
            <a:cs typeface="+mn-cs"/>
          </a:endParaRP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Innovazione imballaggi / raccoglitori differenziata 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ECACD164-8FB4-461C-9661-EE6BFBF0998F}" type="presOf" srcId="{936B500F-47F8-4F6D-8EE0-6E89C144491F}" destId="{2CB377A9-2E21-466A-8220-1D4465806069}" srcOrd="0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EE482AED-30FC-43FB-A639-1DC68C36F8C2}" type="presOf" srcId="{3A62B158-B8C1-4AF6-B6CB-BD6B4126AE90}" destId="{08CF1C77-4A9A-4E5D-BE88-FDECC92B38D3}" srcOrd="1" destOrd="0" presId="urn:microsoft.com/office/officeart/2005/8/layout/radial5"/>
    <dgm:cxn modelId="{4355DBEA-37B0-438A-BB71-036794465FF1}" type="presOf" srcId="{CED297B2-649E-4D5A-9022-0CA3FBC3CEAF}" destId="{43E6CE9C-ADF9-4F7A-9455-5904FF466E7D}" srcOrd="1" destOrd="0" presId="urn:microsoft.com/office/officeart/2005/8/layout/radial5"/>
    <dgm:cxn modelId="{854C164E-1AD9-4A5E-99F4-C5C4C339CA51}" type="presOf" srcId="{3BFDD759-17B1-4BE5-8928-4E12ECC96D0B}" destId="{24B2D8CB-4DB3-4A23-8191-EEBF3DD56F90}" srcOrd="0" destOrd="0" presId="urn:microsoft.com/office/officeart/2005/8/layout/radial5"/>
    <dgm:cxn modelId="{5DE60E97-F67C-420C-B861-774C11E244A3}" type="presOf" srcId="{3545032F-E1A0-488F-9861-1FB6FD38AD65}" destId="{DF6261F5-924B-45E7-BE9A-34863338CB7A}" srcOrd="0" destOrd="0" presId="urn:microsoft.com/office/officeart/2005/8/layout/radial5"/>
    <dgm:cxn modelId="{99533152-44AD-4D37-B7C1-D4E3F59ED140}" type="presOf" srcId="{8154B041-E682-4897-844A-C737CA7288DD}" destId="{1E3FB7AE-5E39-42D5-9A00-1A83CC4A6DFF}" srcOrd="0" destOrd="0" presId="urn:microsoft.com/office/officeart/2005/8/layout/radial5"/>
    <dgm:cxn modelId="{B3055B38-EEA2-4FFC-AB3E-68AEA25C5299}" type="presOf" srcId="{321730C5-DF7E-4116-87F1-A0071D216815}" destId="{D1C645DF-C311-4784-AFC5-D5452129200C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5DDFDA45-27F7-41AB-B8D5-17F2A20A3CD0}" type="presOf" srcId="{84C6694F-A2CD-4C16-9220-F230B15704A4}" destId="{B781A51A-577C-4E3B-84EC-27CDE6D10062}" srcOrd="0" destOrd="0" presId="urn:microsoft.com/office/officeart/2005/8/layout/radial5"/>
    <dgm:cxn modelId="{A8AEF8BA-CD1E-4CB1-B08C-72B162ABE091}" type="presOf" srcId="{3545032F-E1A0-488F-9861-1FB6FD38AD65}" destId="{13D8F4A3-3689-40C2-B41C-432F53D98809}" srcOrd="1" destOrd="0" presId="urn:microsoft.com/office/officeart/2005/8/layout/radial5"/>
    <dgm:cxn modelId="{1874D7C0-3985-4105-975F-A3B0618047F6}" type="presOf" srcId="{F7004842-1E30-44CF-97DC-8C7A0513E5C3}" destId="{0914A477-B32F-49D8-9AD9-0EAA9D442721}" srcOrd="1" destOrd="0" presId="urn:microsoft.com/office/officeart/2005/8/layout/radial5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D4ED678D-7F55-41CD-B8DC-E6D4C39064EB}" type="presOf" srcId="{04DF9314-4799-45D6-9420-0EC9C6168170}" destId="{6B045C78-DED5-44CA-99F2-ED3D2A1DFDE3}" srcOrd="1" destOrd="0" presId="urn:microsoft.com/office/officeart/2005/8/layout/radial5"/>
    <dgm:cxn modelId="{00074E91-444C-4938-92B9-B6FBF22096CF}" type="presOf" srcId="{F8833EC0-9208-4833-BEFF-937620C39BB3}" destId="{48BBDDED-5784-40DF-AEA8-4104D3AF3D02}" srcOrd="0" destOrd="0" presId="urn:microsoft.com/office/officeart/2005/8/layout/radial5"/>
    <dgm:cxn modelId="{ADBFB99A-2C4E-473F-AA62-787DA2716843}" type="presOf" srcId="{8154B041-E682-4897-844A-C737CA7288DD}" destId="{74B4679F-CC00-447B-8285-A7702A1ADEC2}" srcOrd="1" destOrd="0" presId="urn:microsoft.com/office/officeart/2005/8/layout/radial5"/>
    <dgm:cxn modelId="{8A45B799-A54B-49C4-B568-4A59F02FCB76}" type="presOf" srcId="{CED297B2-649E-4D5A-9022-0CA3FBC3CEAF}" destId="{221AC7D5-015C-42CF-AC33-5725DB99EA66}" srcOrd="0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CAB2C6EE-1AFF-45C4-826E-0BC5EE3D6167}" type="presOf" srcId="{F7004842-1E30-44CF-97DC-8C7A0513E5C3}" destId="{EE5A6572-2B82-4570-BA2E-38E4440674AE}" srcOrd="0" destOrd="0" presId="urn:microsoft.com/office/officeart/2005/8/layout/radial5"/>
    <dgm:cxn modelId="{BA92D9A3-2A7F-4D3D-8672-BE86EC766A87}" type="presOf" srcId="{E8309988-8A4B-429D-A80F-4F1E57AC748B}" destId="{2BFFB09B-AAC6-450C-815B-98DCF861F0F0}" srcOrd="0" destOrd="0" presId="urn:microsoft.com/office/officeart/2005/8/layout/radial5"/>
    <dgm:cxn modelId="{209C59E6-1629-4A87-A79B-0BF62568B52F}" type="presOf" srcId="{6EDE5368-D260-4DA4-BF07-97EC1AD2C5A1}" destId="{5459AF86-ADC4-4E18-8CF7-F2E98623116B}" srcOrd="0" destOrd="0" presId="urn:microsoft.com/office/officeart/2005/8/layout/radial5"/>
    <dgm:cxn modelId="{DB4E512E-A9FD-420E-A077-F908271B159A}" type="presOf" srcId="{04DF9314-4799-45D6-9420-0EC9C6168170}" destId="{7BE3E711-9976-4A1E-B359-006530BBCACB}" srcOrd="0" destOrd="0" presId="urn:microsoft.com/office/officeart/2005/8/layout/radial5"/>
    <dgm:cxn modelId="{D2243D87-5B60-4838-AA99-26487ECEFCDB}" type="presOf" srcId="{3A62B158-B8C1-4AF6-B6CB-BD6B4126AE90}" destId="{74F4E27B-C84A-4C76-A9E8-2E87BFB13D48}" srcOrd="0" destOrd="0" presId="urn:microsoft.com/office/officeart/2005/8/layout/radial5"/>
    <dgm:cxn modelId="{54701C73-D0AB-43BC-82D1-8159302A04AE}" type="presOf" srcId="{2435F84D-916A-4733-99BB-CEB3D47DA358}" destId="{CC6B7D3C-508D-4CEB-AD0C-86B42C211E66}" srcOrd="0" destOrd="0" presId="urn:microsoft.com/office/officeart/2005/8/layout/radial5"/>
    <dgm:cxn modelId="{562F2AD0-DBFE-436F-8501-038711451FC6}" type="presParOf" srcId="{48BBDDED-5784-40DF-AEA8-4104D3AF3D02}" destId="{2BFFB09B-AAC6-450C-815B-98DCF861F0F0}" srcOrd="0" destOrd="0" presId="urn:microsoft.com/office/officeart/2005/8/layout/radial5"/>
    <dgm:cxn modelId="{54D8639A-76D1-4476-8809-B3C53770CDCC}" type="presParOf" srcId="{48BBDDED-5784-40DF-AEA8-4104D3AF3D02}" destId="{EE5A6572-2B82-4570-BA2E-38E4440674AE}" srcOrd="1" destOrd="0" presId="urn:microsoft.com/office/officeart/2005/8/layout/radial5"/>
    <dgm:cxn modelId="{CCE61563-2B9F-4968-B2A7-14D91D7FAA63}" type="presParOf" srcId="{EE5A6572-2B82-4570-BA2E-38E4440674AE}" destId="{0914A477-B32F-49D8-9AD9-0EAA9D442721}" srcOrd="0" destOrd="0" presId="urn:microsoft.com/office/officeart/2005/8/layout/radial5"/>
    <dgm:cxn modelId="{108CF23D-D356-4E52-BF89-58D4BFA3CB5E}" type="presParOf" srcId="{48BBDDED-5784-40DF-AEA8-4104D3AF3D02}" destId="{B781A51A-577C-4E3B-84EC-27CDE6D10062}" srcOrd="2" destOrd="0" presId="urn:microsoft.com/office/officeart/2005/8/layout/radial5"/>
    <dgm:cxn modelId="{3F515447-FE09-4F66-9EE6-D6B8A1722D17}" type="presParOf" srcId="{48BBDDED-5784-40DF-AEA8-4104D3AF3D02}" destId="{DF6261F5-924B-45E7-BE9A-34863338CB7A}" srcOrd="3" destOrd="0" presId="urn:microsoft.com/office/officeart/2005/8/layout/radial5"/>
    <dgm:cxn modelId="{18C2F29D-FFC8-4B03-B359-55E82617D294}" type="presParOf" srcId="{DF6261F5-924B-45E7-BE9A-34863338CB7A}" destId="{13D8F4A3-3689-40C2-B41C-432F53D98809}" srcOrd="0" destOrd="0" presId="urn:microsoft.com/office/officeart/2005/8/layout/radial5"/>
    <dgm:cxn modelId="{937ED818-84A6-48F7-9CC7-A5500B2E3A15}" type="presParOf" srcId="{48BBDDED-5784-40DF-AEA8-4104D3AF3D02}" destId="{CC6B7D3C-508D-4CEB-AD0C-86B42C211E66}" srcOrd="4" destOrd="0" presId="urn:microsoft.com/office/officeart/2005/8/layout/radial5"/>
    <dgm:cxn modelId="{2E373EA1-3D25-4F0C-9630-95A69BCEED9D}" type="presParOf" srcId="{48BBDDED-5784-40DF-AEA8-4104D3AF3D02}" destId="{7BE3E711-9976-4A1E-B359-006530BBCACB}" srcOrd="5" destOrd="0" presId="urn:microsoft.com/office/officeart/2005/8/layout/radial5"/>
    <dgm:cxn modelId="{A6BBB6A1-AB30-4A26-B7D6-272B61DFA409}" type="presParOf" srcId="{7BE3E711-9976-4A1E-B359-006530BBCACB}" destId="{6B045C78-DED5-44CA-99F2-ED3D2A1DFDE3}" srcOrd="0" destOrd="0" presId="urn:microsoft.com/office/officeart/2005/8/layout/radial5"/>
    <dgm:cxn modelId="{AF167B4B-08D8-4654-8B2B-21136DDC6AC0}" type="presParOf" srcId="{48BBDDED-5784-40DF-AEA8-4104D3AF3D02}" destId="{5459AF86-ADC4-4E18-8CF7-F2E98623116B}" srcOrd="6" destOrd="0" presId="urn:microsoft.com/office/officeart/2005/8/layout/radial5"/>
    <dgm:cxn modelId="{B53D6009-BF24-4486-A179-F14E081BA3C2}" type="presParOf" srcId="{48BBDDED-5784-40DF-AEA8-4104D3AF3D02}" destId="{1E3FB7AE-5E39-42D5-9A00-1A83CC4A6DFF}" srcOrd="7" destOrd="0" presId="urn:microsoft.com/office/officeart/2005/8/layout/radial5"/>
    <dgm:cxn modelId="{C26824A1-8ACB-4BAF-98A9-A3D804BB2116}" type="presParOf" srcId="{1E3FB7AE-5E39-42D5-9A00-1A83CC4A6DFF}" destId="{74B4679F-CC00-447B-8285-A7702A1ADEC2}" srcOrd="0" destOrd="0" presId="urn:microsoft.com/office/officeart/2005/8/layout/radial5"/>
    <dgm:cxn modelId="{E025B47B-8FB7-4A04-B319-AB069D30CA3B}" type="presParOf" srcId="{48BBDDED-5784-40DF-AEA8-4104D3AF3D02}" destId="{D1C645DF-C311-4784-AFC5-D5452129200C}" srcOrd="8" destOrd="0" presId="urn:microsoft.com/office/officeart/2005/8/layout/radial5"/>
    <dgm:cxn modelId="{21EFF15B-415F-4A9C-8AA1-BAD52C05F563}" type="presParOf" srcId="{48BBDDED-5784-40DF-AEA8-4104D3AF3D02}" destId="{74F4E27B-C84A-4C76-A9E8-2E87BFB13D48}" srcOrd="9" destOrd="0" presId="urn:microsoft.com/office/officeart/2005/8/layout/radial5"/>
    <dgm:cxn modelId="{2F09E9BF-ADE5-4AA9-B00D-B9A45E25F956}" type="presParOf" srcId="{74F4E27B-C84A-4C76-A9E8-2E87BFB13D48}" destId="{08CF1C77-4A9A-4E5D-BE88-FDECC92B38D3}" srcOrd="0" destOrd="0" presId="urn:microsoft.com/office/officeart/2005/8/layout/radial5"/>
    <dgm:cxn modelId="{9397B2B9-265F-4957-83AC-55732BB929C4}" type="presParOf" srcId="{48BBDDED-5784-40DF-AEA8-4104D3AF3D02}" destId="{24B2D8CB-4DB3-4A23-8191-EEBF3DD56F90}" srcOrd="10" destOrd="0" presId="urn:microsoft.com/office/officeart/2005/8/layout/radial5"/>
    <dgm:cxn modelId="{C210A732-045F-4902-A625-43DB93959E34}" type="presParOf" srcId="{48BBDDED-5784-40DF-AEA8-4104D3AF3D02}" destId="{221AC7D5-015C-42CF-AC33-5725DB99EA66}" srcOrd="11" destOrd="0" presId="urn:microsoft.com/office/officeart/2005/8/layout/radial5"/>
    <dgm:cxn modelId="{7FFB9C6D-6EB8-4D3B-AD63-B4F69C7197C8}" type="presParOf" srcId="{221AC7D5-015C-42CF-AC33-5725DB99EA66}" destId="{43E6CE9C-ADF9-4F7A-9455-5904FF466E7D}" srcOrd="0" destOrd="0" presId="urn:microsoft.com/office/officeart/2005/8/layout/radial5"/>
    <dgm:cxn modelId="{AEC9490B-135E-4627-98A2-1523A1E6098A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Menu «zero sprechi»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b="0" i="0" dirty="0"/>
            <a:t>App che aiutano a differenziare i rifiuti, App che mettono in connessione chi produce/può recuperare un rifiuto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>
              <a:latin typeface="Calibri"/>
              <a:ea typeface="+mn-ea"/>
              <a:cs typeface="+mn-cs"/>
            </a:rPr>
            <a:t>Compostiere «di comunità» </a:t>
          </a: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Produzione di nuovi materiali dai processi di recupero dei rifiuti</a:t>
          </a: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>
              <a:latin typeface="Calibri"/>
              <a:ea typeface="+mn-ea"/>
              <a:cs typeface="+mn-cs"/>
            </a:rPr>
            <a:t>Riuso e sharing (di oggetti, spazi..)</a:t>
          </a: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>
              <a:latin typeface="+mn-lt"/>
              <a:ea typeface="+mn-ea"/>
              <a:cs typeface="+mn-cs"/>
            </a:rPr>
            <a:t>Innovazione nei contenitori per rifiuti/introduzione  di raccolta separata per specifiche frazioni di rifiuti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 custScaleX="156742" custScaleY="11923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 custScaleX="127650" custScaleY="1192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572B2EA4-C1B8-4904-9F17-2D23ACDA659C}" type="presOf" srcId="{3A62B158-B8C1-4AF6-B6CB-BD6B4126AE90}" destId="{74F4E27B-C84A-4C76-A9E8-2E87BFB13D48}" srcOrd="0" destOrd="0" presId="urn:microsoft.com/office/officeart/2005/8/layout/radial5"/>
    <dgm:cxn modelId="{7FFA1FD4-E65C-4588-B9F3-9B9F50EF7258}" type="presOf" srcId="{CED297B2-649E-4D5A-9022-0CA3FBC3CEAF}" destId="{221AC7D5-015C-42CF-AC33-5725DB99EA66}" srcOrd="0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CE1DEB5A-508F-470B-B9DF-2077EFE35CCC}" type="presOf" srcId="{3545032F-E1A0-488F-9861-1FB6FD38AD65}" destId="{DF6261F5-924B-45E7-BE9A-34863338CB7A}" srcOrd="0" destOrd="0" presId="urn:microsoft.com/office/officeart/2005/8/layout/radial5"/>
    <dgm:cxn modelId="{7537A24D-E1D5-497B-8A1E-C45AFE3D6DDA}" type="presOf" srcId="{3545032F-E1A0-488F-9861-1FB6FD38AD65}" destId="{13D8F4A3-3689-40C2-B41C-432F53D98809}" srcOrd="1" destOrd="0" presId="urn:microsoft.com/office/officeart/2005/8/layout/radial5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84A51B92-71A4-4066-98F2-5D8BC645ED8F}" type="presOf" srcId="{8154B041-E682-4897-844A-C737CA7288DD}" destId="{1E3FB7AE-5E39-42D5-9A00-1A83CC4A6DFF}" srcOrd="0" destOrd="0" presId="urn:microsoft.com/office/officeart/2005/8/layout/radial5"/>
    <dgm:cxn modelId="{AD63314B-27A8-4750-A3EB-694973EC3C56}" type="presOf" srcId="{04DF9314-4799-45D6-9420-0EC9C6168170}" destId="{6B045C78-DED5-44CA-99F2-ED3D2A1DFDE3}" srcOrd="1" destOrd="0" presId="urn:microsoft.com/office/officeart/2005/8/layout/radial5"/>
    <dgm:cxn modelId="{B8A8B97F-54AF-4798-984A-DAA21CEBC307}" type="presOf" srcId="{CED297B2-649E-4D5A-9022-0CA3FBC3CEAF}" destId="{43E6CE9C-ADF9-4F7A-9455-5904FF466E7D}" srcOrd="1" destOrd="0" presId="urn:microsoft.com/office/officeart/2005/8/layout/radial5"/>
    <dgm:cxn modelId="{3AA20B1B-29C8-462F-8211-7EF0EE011390}" type="presOf" srcId="{84C6694F-A2CD-4C16-9220-F230B15704A4}" destId="{B781A51A-577C-4E3B-84EC-27CDE6D10062}" srcOrd="0" destOrd="0" presId="urn:microsoft.com/office/officeart/2005/8/layout/radial5"/>
    <dgm:cxn modelId="{AE733D1C-4A65-4708-949D-F1C2192E0344}" type="presOf" srcId="{321730C5-DF7E-4116-87F1-A0071D216815}" destId="{D1C645DF-C311-4784-AFC5-D5452129200C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B21ECCDF-D48C-4E02-88E7-0B6E0C96E26A}" type="presOf" srcId="{E8309988-8A4B-429D-A80F-4F1E57AC748B}" destId="{2BFFB09B-AAC6-450C-815B-98DCF861F0F0}" srcOrd="0" destOrd="0" presId="urn:microsoft.com/office/officeart/2005/8/layout/radial5"/>
    <dgm:cxn modelId="{39F75E22-A775-4AC9-9E57-13D0F604B0CF}" type="presOf" srcId="{04DF9314-4799-45D6-9420-0EC9C6168170}" destId="{7BE3E711-9976-4A1E-B359-006530BBCACB}" srcOrd="0" destOrd="0" presId="urn:microsoft.com/office/officeart/2005/8/layout/radial5"/>
    <dgm:cxn modelId="{732564ED-43D3-40FF-9032-BD30923A65E1}" type="presOf" srcId="{936B500F-47F8-4F6D-8EE0-6E89C144491F}" destId="{2CB377A9-2E21-466A-8220-1D4465806069}" srcOrd="0" destOrd="0" presId="urn:microsoft.com/office/officeart/2005/8/layout/radial5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B24FDA78-3208-4AFF-80D3-B4C8AAE42261}" type="presOf" srcId="{6EDE5368-D260-4DA4-BF07-97EC1AD2C5A1}" destId="{5459AF86-ADC4-4E18-8CF7-F2E98623116B}" srcOrd="0" destOrd="0" presId="urn:microsoft.com/office/officeart/2005/8/layout/radial5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BD066DD2-94B5-4746-B151-4F56ADEB0A95}" type="presOf" srcId="{3BFDD759-17B1-4BE5-8928-4E12ECC96D0B}" destId="{24B2D8CB-4DB3-4A23-8191-EEBF3DD56F90}" srcOrd="0" destOrd="0" presId="urn:microsoft.com/office/officeart/2005/8/layout/radial5"/>
    <dgm:cxn modelId="{4E1CF20C-A624-4C09-A9F2-B74C9EE24D49}" type="presOf" srcId="{8154B041-E682-4897-844A-C737CA7288DD}" destId="{74B4679F-CC00-447B-8285-A7702A1ADEC2}" srcOrd="1" destOrd="0" presId="urn:microsoft.com/office/officeart/2005/8/layout/radial5"/>
    <dgm:cxn modelId="{336FB606-8F84-4590-896C-4C5527C8EB93}" type="presOf" srcId="{F7004842-1E30-44CF-97DC-8C7A0513E5C3}" destId="{EE5A6572-2B82-4570-BA2E-38E4440674AE}" srcOrd="0" destOrd="0" presId="urn:microsoft.com/office/officeart/2005/8/layout/radial5"/>
    <dgm:cxn modelId="{B784DA29-5D3A-4505-9A67-6765A34B7915}" type="presOf" srcId="{F7004842-1E30-44CF-97DC-8C7A0513E5C3}" destId="{0914A477-B32F-49D8-9AD9-0EAA9D442721}" srcOrd="1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7282CCBD-FA87-49C2-A132-E7B617053C64}" type="presOf" srcId="{F8833EC0-9208-4833-BEFF-937620C39BB3}" destId="{48BBDDED-5784-40DF-AEA8-4104D3AF3D02}" srcOrd="0" destOrd="0" presId="urn:microsoft.com/office/officeart/2005/8/layout/radial5"/>
    <dgm:cxn modelId="{5A84D966-215D-4C25-9945-40821EB564F3}" type="presOf" srcId="{3A62B158-B8C1-4AF6-B6CB-BD6B4126AE90}" destId="{08CF1C77-4A9A-4E5D-BE88-FDECC92B38D3}" srcOrd="1" destOrd="0" presId="urn:microsoft.com/office/officeart/2005/8/layout/radial5"/>
    <dgm:cxn modelId="{8310CD0A-7B48-4E4B-B665-8B554C6B6488}" type="presOf" srcId="{2435F84D-916A-4733-99BB-CEB3D47DA358}" destId="{CC6B7D3C-508D-4CEB-AD0C-86B42C211E66}" srcOrd="0" destOrd="0" presId="urn:microsoft.com/office/officeart/2005/8/layout/radial5"/>
    <dgm:cxn modelId="{E00984B9-24C9-439A-B4D7-A3D6E46CB26D}" type="presParOf" srcId="{48BBDDED-5784-40DF-AEA8-4104D3AF3D02}" destId="{2BFFB09B-AAC6-450C-815B-98DCF861F0F0}" srcOrd="0" destOrd="0" presId="urn:microsoft.com/office/officeart/2005/8/layout/radial5"/>
    <dgm:cxn modelId="{6B88789E-73E3-4E96-9F4A-C272D5F77259}" type="presParOf" srcId="{48BBDDED-5784-40DF-AEA8-4104D3AF3D02}" destId="{EE5A6572-2B82-4570-BA2E-38E4440674AE}" srcOrd="1" destOrd="0" presId="urn:microsoft.com/office/officeart/2005/8/layout/radial5"/>
    <dgm:cxn modelId="{DE72F5C7-593E-4983-AF7F-060252BCB64C}" type="presParOf" srcId="{EE5A6572-2B82-4570-BA2E-38E4440674AE}" destId="{0914A477-B32F-49D8-9AD9-0EAA9D442721}" srcOrd="0" destOrd="0" presId="urn:microsoft.com/office/officeart/2005/8/layout/radial5"/>
    <dgm:cxn modelId="{E457F24B-C717-403C-A198-4F81F9D16998}" type="presParOf" srcId="{48BBDDED-5784-40DF-AEA8-4104D3AF3D02}" destId="{B781A51A-577C-4E3B-84EC-27CDE6D10062}" srcOrd="2" destOrd="0" presId="urn:microsoft.com/office/officeart/2005/8/layout/radial5"/>
    <dgm:cxn modelId="{0C196F79-10F3-4842-92E1-B468F1DF5740}" type="presParOf" srcId="{48BBDDED-5784-40DF-AEA8-4104D3AF3D02}" destId="{DF6261F5-924B-45E7-BE9A-34863338CB7A}" srcOrd="3" destOrd="0" presId="urn:microsoft.com/office/officeart/2005/8/layout/radial5"/>
    <dgm:cxn modelId="{438E70D4-A0BE-485D-B103-2C046853A738}" type="presParOf" srcId="{DF6261F5-924B-45E7-BE9A-34863338CB7A}" destId="{13D8F4A3-3689-40C2-B41C-432F53D98809}" srcOrd="0" destOrd="0" presId="urn:microsoft.com/office/officeart/2005/8/layout/radial5"/>
    <dgm:cxn modelId="{ACA8715E-4A1D-43EA-9165-2DF454B42566}" type="presParOf" srcId="{48BBDDED-5784-40DF-AEA8-4104D3AF3D02}" destId="{CC6B7D3C-508D-4CEB-AD0C-86B42C211E66}" srcOrd="4" destOrd="0" presId="urn:microsoft.com/office/officeart/2005/8/layout/radial5"/>
    <dgm:cxn modelId="{ED266FB7-7481-4705-B0D1-A75E5C5625E9}" type="presParOf" srcId="{48BBDDED-5784-40DF-AEA8-4104D3AF3D02}" destId="{7BE3E711-9976-4A1E-B359-006530BBCACB}" srcOrd="5" destOrd="0" presId="urn:microsoft.com/office/officeart/2005/8/layout/radial5"/>
    <dgm:cxn modelId="{68FCBD15-1EFD-4CDC-8441-082B0EC1DBC8}" type="presParOf" srcId="{7BE3E711-9976-4A1E-B359-006530BBCACB}" destId="{6B045C78-DED5-44CA-99F2-ED3D2A1DFDE3}" srcOrd="0" destOrd="0" presId="urn:microsoft.com/office/officeart/2005/8/layout/radial5"/>
    <dgm:cxn modelId="{98380B67-09BC-4750-9619-8C8F9CFC3924}" type="presParOf" srcId="{48BBDDED-5784-40DF-AEA8-4104D3AF3D02}" destId="{5459AF86-ADC4-4E18-8CF7-F2E98623116B}" srcOrd="6" destOrd="0" presId="urn:microsoft.com/office/officeart/2005/8/layout/radial5"/>
    <dgm:cxn modelId="{FD8DA6FB-8B90-4431-98EB-D6AD0DADB30A}" type="presParOf" srcId="{48BBDDED-5784-40DF-AEA8-4104D3AF3D02}" destId="{1E3FB7AE-5E39-42D5-9A00-1A83CC4A6DFF}" srcOrd="7" destOrd="0" presId="urn:microsoft.com/office/officeart/2005/8/layout/radial5"/>
    <dgm:cxn modelId="{C1AF5100-9DD1-46DB-936B-A45B1E560904}" type="presParOf" srcId="{1E3FB7AE-5E39-42D5-9A00-1A83CC4A6DFF}" destId="{74B4679F-CC00-447B-8285-A7702A1ADEC2}" srcOrd="0" destOrd="0" presId="urn:microsoft.com/office/officeart/2005/8/layout/radial5"/>
    <dgm:cxn modelId="{9C2FA78D-09C1-428D-A8AA-1F0EC09337B6}" type="presParOf" srcId="{48BBDDED-5784-40DF-AEA8-4104D3AF3D02}" destId="{D1C645DF-C311-4784-AFC5-D5452129200C}" srcOrd="8" destOrd="0" presId="urn:microsoft.com/office/officeart/2005/8/layout/radial5"/>
    <dgm:cxn modelId="{5951BE3A-DCC7-4283-A2A2-503277941B90}" type="presParOf" srcId="{48BBDDED-5784-40DF-AEA8-4104D3AF3D02}" destId="{74F4E27B-C84A-4C76-A9E8-2E87BFB13D48}" srcOrd="9" destOrd="0" presId="urn:microsoft.com/office/officeart/2005/8/layout/radial5"/>
    <dgm:cxn modelId="{608F589C-EA08-4AE6-8667-411D5C6481B2}" type="presParOf" srcId="{74F4E27B-C84A-4C76-A9E8-2E87BFB13D48}" destId="{08CF1C77-4A9A-4E5D-BE88-FDECC92B38D3}" srcOrd="0" destOrd="0" presId="urn:microsoft.com/office/officeart/2005/8/layout/radial5"/>
    <dgm:cxn modelId="{81BB0643-1EE5-4053-8686-2F0E5DF06D8D}" type="presParOf" srcId="{48BBDDED-5784-40DF-AEA8-4104D3AF3D02}" destId="{24B2D8CB-4DB3-4A23-8191-EEBF3DD56F90}" srcOrd="10" destOrd="0" presId="urn:microsoft.com/office/officeart/2005/8/layout/radial5"/>
    <dgm:cxn modelId="{CE79A526-0D4E-4322-8101-8BB613A3B2AD}" type="presParOf" srcId="{48BBDDED-5784-40DF-AEA8-4104D3AF3D02}" destId="{221AC7D5-015C-42CF-AC33-5725DB99EA66}" srcOrd="11" destOrd="0" presId="urn:microsoft.com/office/officeart/2005/8/layout/radial5"/>
    <dgm:cxn modelId="{46BA232C-4EF0-45D2-BC33-17D1FE035C54}" type="presParOf" srcId="{221AC7D5-015C-42CF-AC33-5725DB99EA66}" destId="{43E6CE9C-ADF9-4F7A-9455-5904FF466E7D}" srcOrd="0" destOrd="0" presId="urn:microsoft.com/office/officeart/2005/8/layout/radial5"/>
    <dgm:cxn modelId="{4A28A988-99C0-4CE5-B1EA-8962EB4CE25D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7535F7-BB5D-47C1-BDB3-DBD3A392B88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AADD85A7-C953-432E-83AD-EB196E5E7916}">
      <dgm:prSet phldrT="[Testo]" custT="1"/>
      <dgm:spPr/>
      <dgm:t>
        <a:bodyPr/>
        <a:lstStyle/>
        <a:p>
          <a:r>
            <a:rPr lang="it-IT" sz="1600" dirty="0" smtClean="0"/>
            <a:t>L’ambito di attività dell’impresa registrata ed avviata dovrà risultare coerente con l’idea progettuale candidata e con i temi e le finalità del progetto IMPATTI-NO</a:t>
          </a:r>
          <a:endParaRPr lang="it-IT" sz="1600" dirty="0"/>
        </a:p>
      </dgm:t>
    </dgm:pt>
    <dgm:pt modelId="{B6522B07-2189-4DDA-A8EB-48E3E9CCFD08}" type="parTrans" cxnId="{442CABDF-8EA8-4F0D-9290-79FC7CD1EF57}">
      <dgm:prSet/>
      <dgm:spPr/>
      <dgm:t>
        <a:bodyPr/>
        <a:lstStyle/>
        <a:p>
          <a:endParaRPr lang="it-IT"/>
        </a:p>
      </dgm:t>
    </dgm:pt>
    <dgm:pt modelId="{2607666E-F23B-43D2-BB00-31335BEF8FB6}" type="sibTrans" cxnId="{442CABDF-8EA8-4F0D-9290-79FC7CD1EF57}">
      <dgm:prSet/>
      <dgm:spPr/>
      <dgm:t>
        <a:bodyPr/>
        <a:lstStyle/>
        <a:p>
          <a:endParaRPr lang="it-IT"/>
        </a:p>
      </dgm:t>
    </dgm:pt>
    <dgm:pt modelId="{1E285E82-8CA0-4030-B859-FA15E6380322}">
      <dgm:prSet phldrT="[Testo]" custT="1"/>
      <dgm:spPr/>
      <dgm:t>
        <a:bodyPr/>
        <a:lstStyle/>
        <a:p>
          <a:r>
            <a:rPr lang="it-IT" sz="1600" dirty="0" smtClean="0"/>
            <a:t>Acconsentire alla pubblicazione di una scheda di sintesi dell’idea di impresa nel Catalogo delle idee</a:t>
          </a:r>
          <a:endParaRPr lang="it-IT" sz="1600" dirty="0"/>
        </a:p>
      </dgm:t>
    </dgm:pt>
    <dgm:pt modelId="{895E090C-F865-4838-956E-AC5A7EBA020F}" type="parTrans" cxnId="{64647B64-15E3-4B7E-A0B7-8249B26D578C}">
      <dgm:prSet/>
      <dgm:spPr/>
      <dgm:t>
        <a:bodyPr/>
        <a:lstStyle/>
        <a:p>
          <a:endParaRPr lang="it-IT"/>
        </a:p>
      </dgm:t>
    </dgm:pt>
    <dgm:pt modelId="{E13E34F3-8022-47DE-93A2-F8342BCA4023}" type="sibTrans" cxnId="{64647B64-15E3-4B7E-A0B7-8249B26D578C}">
      <dgm:prSet/>
      <dgm:spPr/>
      <dgm:t>
        <a:bodyPr/>
        <a:lstStyle/>
        <a:p>
          <a:endParaRPr lang="it-IT"/>
        </a:p>
      </dgm:t>
    </dgm:pt>
    <dgm:pt modelId="{A46E3D11-5180-4EB5-AC3D-7D7F1000AFFA}" type="pres">
      <dgm:prSet presAssocID="{B47535F7-BB5D-47C1-BDB3-DBD3A392B8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B94E9A30-E335-4910-87B4-671C0E6E88FE}" type="pres">
      <dgm:prSet presAssocID="{B47535F7-BB5D-47C1-BDB3-DBD3A392B882}" presName="Name1" presStyleCnt="0"/>
      <dgm:spPr/>
    </dgm:pt>
    <dgm:pt modelId="{F30503C7-6870-47F3-8643-AF94C648B548}" type="pres">
      <dgm:prSet presAssocID="{B47535F7-BB5D-47C1-BDB3-DBD3A392B882}" presName="cycle" presStyleCnt="0"/>
      <dgm:spPr/>
    </dgm:pt>
    <dgm:pt modelId="{A3657D5F-187B-4F09-993D-C71BA6F06E67}" type="pres">
      <dgm:prSet presAssocID="{B47535F7-BB5D-47C1-BDB3-DBD3A392B882}" presName="srcNode" presStyleLbl="node1" presStyleIdx="0" presStyleCnt="2"/>
      <dgm:spPr/>
    </dgm:pt>
    <dgm:pt modelId="{2510F828-6C7A-4FA8-84B3-A45C3747C247}" type="pres">
      <dgm:prSet presAssocID="{B47535F7-BB5D-47C1-BDB3-DBD3A392B882}" presName="conn" presStyleLbl="parChTrans1D2" presStyleIdx="0" presStyleCnt="1"/>
      <dgm:spPr/>
      <dgm:t>
        <a:bodyPr/>
        <a:lstStyle/>
        <a:p>
          <a:endParaRPr lang="it-IT"/>
        </a:p>
      </dgm:t>
    </dgm:pt>
    <dgm:pt modelId="{8D2F4261-654F-4A81-85BF-9077CA4534EE}" type="pres">
      <dgm:prSet presAssocID="{B47535F7-BB5D-47C1-BDB3-DBD3A392B882}" presName="extraNode" presStyleLbl="node1" presStyleIdx="0" presStyleCnt="2"/>
      <dgm:spPr/>
    </dgm:pt>
    <dgm:pt modelId="{D4C87BFF-9426-4F1F-904A-6663839873DF}" type="pres">
      <dgm:prSet presAssocID="{B47535F7-BB5D-47C1-BDB3-DBD3A392B882}" presName="dstNode" presStyleLbl="node1" presStyleIdx="0" presStyleCnt="2"/>
      <dgm:spPr/>
    </dgm:pt>
    <dgm:pt modelId="{87E43F84-C4BA-4743-8636-27A3F3BD32F9}" type="pres">
      <dgm:prSet presAssocID="{AADD85A7-C953-432E-83AD-EB196E5E7916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4377A7-8674-473F-9CC0-E67E9889B72E}" type="pres">
      <dgm:prSet presAssocID="{AADD85A7-C953-432E-83AD-EB196E5E7916}" presName="accent_1" presStyleCnt="0"/>
      <dgm:spPr/>
    </dgm:pt>
    <dgm:pt modelId="{F83A657B-0E37-423E-B7BE-5FE778494C22}" type="pres">
      <dgm:prSet presAssocID="{AADD85A7-C953-432E-83AD-EB196E5E7916}" presName="accentRepeatNode" presStyleLbl="solidFgAcc1" presStyleIdx="0" presStyleCnt="2"/>
      <dgm:spPr/>
    </dgm:pt>
    <dgm:pt modelId="{0DAB5FE8-81CF-4C90-9E43-48C16DCE4F22}" type="pres">
      <dgm:prSet presAssocID="{1E285E82-8CA0-4030-B859-FA15E6380322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E77B26F-6ADB-4B95-9455-05B7D10BAC92}" type="pres">
      <dgm:prSet presAssocID="{1E285E82-8CA0-4030-B859-FA15E6380322}" presName="accent_2" presStyleCnt="0"/>
      <dgm:spPr/>
    </dgm:pt>
    <dgm:pt modelId="{A6BAC82E-D86D-4F51-AC60-D4E3ADA3385C}" type="pres">
      <dgm:prSet presAssocID="{1E285E82-8CA0-4030-B859-FA15E6380322}" presName="accentRepeatNode" presStyleLbl="solidFgAcc1" presStyleIdx="1" presStyleCnt="2"/>
      <dgm:spPr/>
    </dgm:pt>
  </dgm:ptLst>
  <dgm:cxnLst>
    <dgm:cxn modelId="{64647B64-15E3-4B7E-A0B7-8249B26D578C}" srcId="{B47535F7-BB5D-47C1-BDB3-DBD3A392B882}" destId="{1E285E82-8CA0-4030-B859-FA15E6380322}" srcOrd="1" destOrd="0" parTransId="{895E090C-F865-4838-956E-AC5A7EBA020F}" sibTransId="{E13E34F3-8022-47DE-93A2-F8342BCA4023}"/>
    <dgm:cxn modelId="{3C9D468A-7F1D-4A3F-9611-E03BDA8F8EE9}" type="presOf" srcId="{1E285E82-8CA0-4030-B859-FA15E6380322}" destId="{0DAB5FE8-81CF-4C90-9E43-48C16DCE4F22}" srcOrd="0" destOrd="0" presId="urn:microsoft.com/office/officeart/2008/layout/VerticalCurvedList"/>
    <dgm:cxn modelId="{D0AA550C-8F15-46A8-9CCE-EB0EC8620DA2}" type="presOf" srcId="{B47535F7-BB5D-47C1-BDB3-DBD3A392B882}" destId="{A46E3D11-5180-4EB5-AC3D-7D7F1000AFFA}" srcOrd="0" destOrd="0" presId="urn:microsoft.com/office/officeart/2008/layout/VerticalCurvedList"/>
    <dgm:cxn modelId="{418AAD25-F40C-4FB9-9B9D-A2F27CBB4A7A}" type="presOf" srcId="{AADD85A7-C953-432E-83AD-EB196E5E7916}" destId="{87E43F84-C4BA-4743-8636-27A3F3BD32F9}" srcOrd="0" destOrd="0" presId="urn:microsoft.com/office/officeart/2008/layout/VerticalCurvedList"/>
    <dgm:cxn modelId="{37342EB1-818D-4BF5-A8B7-C5C6FC1D95E1}" type="presOf" srcId="{2607666E-F23B-43D2-BB00-31335BEF8FB6}" destId="{2510F828-6C7A-4FA8-84B3-A45C3747C247}" srcOrd="0" destOrd="0" presId="urn:microsoft.com/office/officeart/2008/layout/VerticalCurvedList"/>
    <dgm:cxn modelId="{442CABDF-8EA8-4F0D-9290-79FC7CD1EF57}" srcId="{B47535F7-BB5D-47C1-BDB3-DBD3A392B882}" destId="{AADD85A7-C953-432E-83AD-EB196E5E7916}" srcOrd="0" destOrd="0" parTransId="{B6522B07-2189-4DDA-A8EB-48E3E9CCFD08}" sibTransId="{2607666E-F23B-43D2-BB00-31335BEF8FB6}"/>
    <dgm:cxn modelId="{FB7D20B7-4B10-47CB-95CF-ED0D49A9213D}" type="presParOf" srcId="{A46E3D11-5180-4EB5-AC3D-7D7F1000AFFA}" destId="{B94E9A30-E335-4910-87B4-671C0E6E88FE}" srcOrd="0" destOrd="0" presId="urn:microsoft.com/office/officeart/2008/layout/VerticalCurvedList"/>
    <dgm:cxn modelId="{D8EA6776-986E-4A67-94C3-34572C5AB683}" type="presParOf" srcId="{B94E9A30-E335-4910-87B4-671C0E6E88FE}" destId="{F30503C7-6870-47F3-8643-AF94C648B548}" srcOrd="0" destOrd="0" presId="urn:microsoft.com/office/officeart/2008/layout/VerticalCurvedList"/>
    <dgm:cxn modelId="{CDCC7F6C-2142-4B8B-8723-C2F68E7AD7B7}" type="presParOf" srcId="{F30503C7-6870-47F3-8643-AF94C648B548}" destId="{A3657D5F-187B-4F09-993D-C71BA6F06E67}" srcOrd="0" destOrd="0" presId="urn:microsoft.com/office/officeart/2008/layout/VerticalCurvedList"/>
    <dgm:cxn modelId="{829274A5-162F-4247-AC2A-BA6FFB993C22}" type="presParOf" srcId="{F30503C7-6870-47F3-8643-AF94C648B548}" destId="{2510F828-6C7A-4FA8-84B3-A45C3747C247}" srcOrd="1" destOrd="0" presId="urn:microsoft.com/office/officeart/2008/layout/VerticalCurvedList"/>
    <dgm:cxn modelId="{0A04DC83-BFB6-4A26-8FF3-E89B1F881279}" type="presParOf" srcId="{F30503C7-6870-47F3-8643-AF94C648B548}" destId="{8D2F4261-654F-4A81-85BF-9077CA4534EE}" srcOrd="2" destOrd="0" presId="urn:microsoft.com/office/officeart/2008/layout/VerticalCurvedList"/>
    <dgm:cxn modelId="{0E3B8583-A677-45C8-802A-20951EB10BE1}" type="presParOf" srcId="{F30503C7-6870-47F3-8643-AF94C648B548}" destId="{D4C87BFF-9426-4F1F-904A-6663839873DF}" srcOrd="3" destOrd="0" presId="urn:microsoft.com/office/officeart/2008/layout/VerticalCurvedList"/>
    <dgm:cxn modelId="{9C72D5AB-E031-4675-A742-05696F181324}" type="presParOf" srcId="{B94E9A30-E335-4910-87B4-671C0E6E88FE}" destId="{87E43F84-C4BA-4743-8636-27A3F3BD32F9}" srcOrd="1" destOrd="0" presId="urn:microsoft.com/office/officeart/2008/layout/VerticalCurvedList"/>
    <dgm:cxn modelId="{3F8A2E1B-65AE-447E-A21B-825FA7032C3A}" type="presParOf" srcId="{B94E9A30-E335-4910-87B4-671C0E6E88FE}" destId="{724377A7-8674-473F-9CC0-E67E9889B72E}" srcOrd="2" destOrd="0" presId="urn:microsoft.com/office/officeart/2008/layout/VerticalCurvedList"/>
    <dgm:cxn modelId="{23510626-5713-40AB-AD84-A8D7035A5FFC}" type="presParOf" srcId="{724377A7-8674-473F-9CC0-E67E9889B72E}" destId="{F83A657B-0E37-423E-B7BE-5FE778494C22}" srcOrd="0" destOrd="0" presId="urn:microsoft.com/office/officeart/2008/layout/VerticalCurvedList"/>
    <dgm:cxn modelId="{D82857AD-5772-4942-8AC3-FD870F90026B}" type="presParOf" srcId="{B94E9A30-E335-4910-87B4-671C0E6E88FE}" destId="{0DAB5FE8-81CF-4C90-9E43-48C16DCE4F22}" srcOrd="3" destOrd="0" presId="urn:microsoft.com/office/officeart/2008/layout/VerticalCurvedList"/>
    <dgm:cxn modelId="{8A614195-CC75-4EF1-BC94-4745A9331399}" type="presParOf" srcId="{B94E9A30-E335-4910-87B4-671C0E6E88FE}" destId="{3E77B26F-6ADB-4B95-9455-05B7D10BAC92}" srcOrd="4" destOrd="0" presId="urn:microsoft.com/office/officeart/2008/layout/VerticalCurvedList"/>
    <dgm:cxn modelId="{5C877138-60B6-4534-BDBD-96953290C53A}" type="presParOf" srcId="{3E77B26F-6ADB-4B95-9455-05B7D10BAC92}" destId="{A6BAC82E-D86D-4F51-AC60-D4E3ADA338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728470-21E7-4ACA-80C5-0002A4BC3729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D69674A-24E0-4B2F-80A7-842CD1AF1315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Il profilo professionale</a:t>
          </a:r>
          <a:endParaRPr lang="it-IT" sz="1400" b="1" dirty="0">
            <a:solidFill>
              <a:schemeClr val="tx1"/>
            </a:solidFill>
          </a:endParaRPr>
        </a:p>
      </dgm:t>
    </dgm:pt>
    <dgm:pt modelId="{2B09DB26-20BC-4D79-8BE4-9ACF78374FC5}" type="parTrans" cxnId="{9E051C98-5BE1-45BA-8CD9-5326690712F9}">
      <dgm:prSet/>
      <dgm:spPr/>
      <dgm:t>
        <a:bodyPr/>
        <a:lstStyle/>
        <a:p>
          <a:endParaRPr lang="it-IT" sz="1600"/>
        </a:p>
      </dgm:t>
    </dgm:pt>
    <dgm:pt modelId="{D0C213C6-4948-4C40-BAA7-22647B0864B0}" type="sibTrans" cxnId="{9E051C98-5BE1-45BA-8CD9-5326690712F9}">
      <dgm:prSet/>
      <dgm:spPr/>
      <dgm:t>
        <a:bodyPr/>
        <a:lstStyle/>
        <a:p>
          <a:endParaRPr lang="it-IT" sz="1600"/>
        </a:p>
      </dgm:t>
    </dgm:pt>
    <dgm:pt modelId="{E495BAEB-D8E9-4C72-BFE9-CF4ACBC5F7A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Gli elementi di innovatività</a:t>
          </a:r>
          <a:endParaRPr lang="it-IT" sz="1400" b="1" dirty="0">
            <a:solidFill>
              <a:schemeClr val="tx1"/>
            </a:solidFill>
          </a:endParaRPr>
        </a:p>
      </dgm:t>
    </dgm:pt>
    <dgm:pt modelId="{C57BF5DA-E0AD-45C0-8F69-607ED9AFC512}" type="parTrans" cxnId="{38EC5CD9-1021-45CC-97BC-71397E9335E9}">
      <dgm:prSet/>
      <dgm:spPr/>
      <dgm:t>
        <a:bodyPr/>
        <a:lstStyle/>
        <a:p>
          <a:endParaRPr lang="it-IT" sz="1600"/>
        </a:p>
      </dgm:t>
    </dgm:pt>
    <dgm:pt modelId="{693BA8AE-6AAB-454B-A9F2-71FA4D95EC48}" type="sibTrans" cxnId="{38EC5CD9-1021-45CC-97BC-71397E9335E9}">
      <dgm:prSet/>
      <dgm:spPr/>
      <dgm:t>
        <a:bodyPr/>
        <a:lstStyle/>
        <a:p>
          <a:endParaRPr lang="it-IT" sz="1600"/>
        </a:p>
      </dgm:t>
    </dgm:pt>
    <dgm:pt modelId="{00199E93-4DBB-4CC0-A1E8-864D3193FEB0}">
      <dgm:prSet phldrT="[Testo]" custT="1"/>
      <dgm:spPr/>
      <dgm:t>
        <a:bodyPr/>
        <a:lstStyle/>
        <a:p>
          <a:r>
            <a:rPr lang="it-IT" sz="1400" b="1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L’idea generale</a:t>
          </a:r>
          <a:endParaRPr lang="it-IT" sz="1400" b="1" dirty="0">
            <a:solidFill>
              <a:schemeClr val="tx1"/>
            </a:solidFill>
          </a:endParaRPr>
        </a:p>
      </dgm:t>
    </dgm:pt>
    <dgm:pt modelId="{32C6CF3C-49F0-4CA2-9105-862F8003767C}" type="parTrans" cxnId="{6075F480-AB34-4854-8124-25493F8FB6AC}">
      <dgm:prSet/>
      <dgm:spPr/>
      <dgm:t>
        <a:bodyPr/>
        <a:lstStyle/>
        <a:p>
          <a:endParaRPr lang="it-IT" sz="1600"/>
        </a:p>
      </dgm:t>
    </dgm:pt>
    <dgm:pt modelId="{156FD8B9-DC68-4837-832F-E523B48F557B}" type="sibTrans" cxnId="{6075F480-AB34-4854-8124-25493F8FB6AC}">
      <dgm:prSet/>
      <dgm:spPr/>
      <dgm:t>
        <a:bodyPr/>
        <a:lstStyle/>
        <a:p>
          <a:endParaRPr lang="it-IT" sz="1600"/>
        </a:p>
      </dgm:t>
    </dgm:pt>
    <dgm:pt modelId="{A382A473-575C-41F8-874E-A9FFD400CF43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mercato di riferimento</a:t>
          </a:r>
          <a:endParaRPr lang="it-IT" sz="1400" b="1" dirty="0">
            <a:solidFill>
              <a:schemeClr val="tx1"/>
            </a:solidFill>
          </a:endParaRPr>
        </a:p>
      </dgm:t>
    </dgm:pt>
    <dgm:pt modelId="{A4722D5F-0847-480D-90FA-FAA8CBDCD9C7}" type="parTrans" cxnId="{B0E583E8-8C4C-4D2C-AEF4-E5FE619A58E2}">
      <dgm:prSet/>
      <dgm:spPr/>
      <dgm:t>
        <a:bodyPr/>
        <a:lstStyle/>
        <a:p>
          <a:endParaRPr lang="it-IT" sz="1600"/>
        </a:p>
      </dgm:t>
    </dgm:pt>
    <dgm:pt modelId="{796CE29E-7BC4-4C3A-95CD-3AA335DFADF5}" type="sibTrans" cxnId="{B0E583E8-8C4C-4D2C-AEF4-E5FE619A58E2}">
      <dgm:prSet/>
      <dgm:spPr/>
      <dgm:t>
        <a:bodyPr/>
        <a:lstStyle/>
        <a:p>
          <a:endParaRPr lang="it-IT" sz="1600"/>
        </a:p>
      </dgm:t>
    </dgm:pt>
    <dgm:pt modelId="{F1B188A8-4B22-42C3-BD5C-411F03A036D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piano economico finanziario</a:t>
          </a:r>
          <a:endParaRPr lang="it-IT" sz="1400" b="1" dirty="0">
            <a:solidFill>
              <a:schemeClr val="tx1"/>
            </a:solidFill>
          </a:endParaRPr>
        </a:p>
      </dgm:t>
    </dgm:pt>
    <dgm:pt modelId="{D9D4B391-2F96-4057-87E5-69FD9778C97F}" type="parTrans" cxnId="{EB21AB3B-1094-4BCC-8DAA-EEA7510EA4BA}">
      <dgm:prSet/>
      <dgm:spPr/>
      <dgm:t>
        <a:bodyPr/>
        <a:lstStyle/>
        <a:p>
          <a:endParaRPr lang="it-IT" sz="1600"/>
        </a:p>
      </dgm:t>
    </dgm:pt>
    <dgm:pt modelId="{1612E08F-11BC-4913-B961-4A1B46EE3BD2}" type="sibTrans" cxnId="{EB21AB3B-1094-4BCC-8DAA-EEA7510EA4BA}">
      <dgm:prSet/>
      <dgm:spPr/>
      <dgm:t>
        <a:bodyPr/>
        <a:lstStyle/>
        <a:p>
          <a:endParaRPr lang="it-IT" sz="1600"/>
        </a:p>
      </dgm:t>
    </dgm:pt>
    <dgm:pt modelId="{E9B955D3-6C14-45D2-A6B5-39EB8650C34E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dimensione </a:t>
          </a:r>
          <a:r>
            <a:rPr lang="it-IT" sz="1400" b="1" dirty="0" err="1" smtClean="0">
              <a:solidFill>
                <a:schemeClr val="tx1"/>
              </a:solidFill>
            </a:rPr>
            <a:t>multistakeholder</a:t>
          </a:r>
          <a:endParaRPr lang="it-IT" sz="1400" b="1" dirty="0">
            <a:solidFill>
              <a:schemeClr val="tx1"/>
            </a:solidFill>
          </a:endParaRPr>
        </a:p>
      </dgm:t>
    </dgm:pt>
    <dgm:pt modelId="{E21A8864-F985-42CC-834F-2356D274E646}" type="parTrans" cxnId="{73DBE188-86C5-4D28-8B3C-1356446B262F}">
      <dgm:prSet/>
      <dgm:spPr/>
      <dgm:t>
        <a:bodyPr/>
        <a:lstStyle/>
        <a:p>
          <a:endParaRPr lang="it-IT" sz="1600"/>
        </a:p>
      </dgm:t>
    </dgm:pt>
    <dgm:pt modelId="{1C55AA99-D98A-4F9E-BF39-15C1E2CBD7D0}" type="sibTrans" cxnId="{73DBE188-86C5-4D28-8B3C-1356446B262F}">
      <dgm:prSet/>
      <dgm:spPr/>
      <dgm:t>
        <a:bodyPr/>
        <a:lstStyle/>
        <a:p>
          <a:endParaRPr lang="it-IT" sz="1600"/>
        </a:p>
      </dgm:t>
    </dgm:pt>
    <dgm:pt modelId="{9E18789D-9E3E-45B6-B302-5771E429790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replicabilità</a:t>
          </a:r>
          <a:endParaRPr lang="it-IT" sz="1400" b="1" dirty="0">
            <a:solidFill>
              <a:schemeClr val="tx1"/>
            </a:solidFill>
          </a:endParaRPr>
        </a:p>
      </dgm:t>
    </dgm:pt>
    <dgm:pt modelId="{DDD849F1-6908-44D5-99A3-002C7EA5B484}" type="parTrans" cxnId="{B39127A0-70D1-4701-BB2E-F18D446AA165}">
      <dgm:prSet/>
      <dgm:spPr/>
      <dgm:t>
        <a:bodyPr/>
        <a:lstStyle/>
        <a:p>
          <a:endParaRPr lang="it-IT" sz="1600"/>
        </a:p>
      </dgm:t>
    </dgm:pt>
    <dgm:pt modelId="{E59C9790-EB34-4A01-862D-E615CC0D521B}" type="sibTrans" cxnId="{B39127A0-70D1-4701-BB2E-F18D446AA165}">
      <dgm:prSet/>
      <dgm:spPr/>
      <dgm:t>
        <a:bodyPr/>
        <a:lstStyle/>
        <a:p>
          <a:endParaRPr lang="it-IT" sz="1600"/>
        </a:p>
      </dgm:t>
    </dgm:pt>
    <dgm:pt modelId="{EDA53BD6-3E9C-4A24-8FE7-29014095EC86}" type="pres">
      <dgm:prSet presAssocID="{B9728470-21E7-4ACA-80C5-0002A4BC37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94C7B8A-C501-42B3-9771-8D3E345BDA5A}" type="pres">
      <dgm:prSet presAssocID="{1D69674A-24E0-4B2F-80A7-842CD1AF1315}" presName="parentLin" presStyleCnt="0"/>
      <dgm:spPr/>
    </dgm:pt>
    <dgm:pt modelId="{40A6B82B-F8CC-4D93-B074-EC34F8ED38E4}" type="pres">
      <dgm:prSet presAssocID="{1D69674A-24E0-4B2F-80A7-842CD1AF1315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95324A52-0523-487A-A6CA-5751204F5905}" type="pres">
      <dgm:prSet presAssocID="{1D69674A-24E0-4B2F-80A7-842CD1AF131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820F30-B4FC-4C67-9926-0FC806573D7D}" type="pres">
      <dgm:prSet presAssocID="{1D69674A-24E0-4B2F-80A7-842CD1AF1315}" presName="negativeSpace" presStyleCnt="0"/>
      <dgm:spPr/>
    </dgm:pt>
    <dgm:pt modelId="{CCDB4CAA-5C85-412E-B26B-4DA58F75E63D}" type="pres">
      <dgm:prSet presAssocID="{1D69674A-24E0-4B2F-80A7-842CD1AF1315}" presName="childText" presStyleLbl="conFgAcc1" presStyleIdx="0" presStyleCnt="7">
        <dgm:presLayoutVars>
          <dgm:bulletEnabled val="1"/>
        </dgm:presLayoutVars>
      </dgm:prSet>
      <dgm:spPr/>
    </dgm:pt>
    <dgm:pt modelId="{2BDF43A0-ECF0-4948-A53D-8A3B03070465}" type="pres">
      <dgm:prSet presAssocID="{D0C213C6-4948-4C40-BAA7-22647B0864B0}" presName="spaceBetweenRectangles" presStyleCnt="0"/>
      <dgm:spPr/>
    </dgm:pt>
    <dgm:pt modelId="{D02DA3AF-A713-4266-ADB4-D233D074A3D8}" type="pres">
      <dgm:prSet presAssocID="{00199E93-4DBB-4CC0-A1E8-864D3193FEB0}" presName="parentLin" presStyleCnt="0"/>
      <dgm:spPr/>
    </dgm:pt>
    <dgm:pt modelId="{B1FBBDCA-A540-4FE4-868F-3238C7CFC79A}" type="pres">
      <dgm:prSet presAssocID="{00199E93-4DBB-4CC0-A1E8-864D3193FEB0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EACA0C79-29CE-4D8E-AB7D-66796724CDB0}" type="pres">
      <dgm:prSet presAssocID="{00199E93-4DBB-4CC0-A1E8-864D3193FEB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978CB4C-A30E-4007-8D73-539042B5F1F1}" type="pres">
      <dgm:prSet presAssocID="{00199E93-4DBB-4CC0-A1E8-864D3193FEB0}" presName="negativeSpace" presStyleCnt="0"/>
      <dgm:spPr/>
    </dgm:pt>
    <dgm:pt modelId="{8717E0C3-A2AC-4EEE-9ED8-E944DCB9BA20}" type="pres">
      <dgm:prSet presAssocID="{00199E93-4DBB-4CC0-A1E8-864D3193FEB0}" presName="childText" presStyleLbl="conFgAcc1" presStyleIdx="1" presStyleCnt="7">
        <dgm:presLayoutVars>
          <dgm:bulletEnabled val="1"/>
        </dgm:presLayoutVars>
      </dgm:prSet>
      <dgm:spPr/>
    </dgm:pt>
    <dgm:pt modelId="{8EC294FB-81C0-4ED1-A461-C492DDAAC36F}" type="pres">
      <dgm:prSet presAssocID="{156FD8B9-DC68-4837-832F-E523B48F557B}" presName="spaceBetweenRectangles" presStyleCnt="0"/>
      <dgm:spPr/>
    </dgm:pt>
    <dgm:pt modelId="{44390E04-7745-40E8-AE87-E43041EE67E4}" type="pres">
      <dgm:prSet presAssocID="{E495BAEB-D8E9-4C72-BFE9-CF4ACBC5F7A1}" presName="parentLin" presStyleCnt="0"/>
      <dgm:spPr/>
    </dgm:pt>
    <dgm:pt modelId="{C6AF3396-3580-4A10-A218-A6B05F059A1E}" type="pres">
      <dgm:prSet presAssocID="{E495BAEB-D8E9-4C72-BFE9-CF4ACBC5F7A1}" presName="parentLeftMargin" presStyleLbl="node1" presStyleIdx="1" presStyleCnt="7"/>
      <dgm:spPr/>
      <dgm:t>
        <a:bodyPr/>
        <a:lstStyle/>
        <a:p>
          <a:endParaRPr lang="it-IT"/>
        </a:p>
      </dgm:t>
    </dgm:pt>
    <dgm:pt modelId="{7450CE8E-589D-473E-AADC-FB85F34B646C}" type="pres">
      <dgm:prSet presAssocID="{E495BAEB-D8E9-4C72-BFE9-CF4ACBC5F7A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9CAB1D-06EA-4B00-AE9C-EE1CCF528B46}" type="pres">
      <dgm:prSet presAssocID="{E495BAEB-D8E9-4C72-BFE9-CF4ACBC5F7A1}" presName="negativeSpace" presStyleCnt="0"/>
      <dgm:spPr/>
    </dgm:pt>
    <dgm:pt modelId="{BA7C277C-A71D-428E-8277-FFC73805AF4A}" type="pres">
      <dgm:prSet presAssocID="{E495BAEB-D8E9-4C72-BFE9-CF4ACBC5F7A1}" presName="childText" presStyleLbl="conFgAcc1" presStyleIdx="2" presStyleCnt="7">
        <dgm:presLayoutVars>
          <dgm:bulletEnabled val="1"/>
        </dgm:presLayoutVars>
      </dgm:prSet>
      <dgm:spPr/>
    </dgm:pt>
    <dgm:pt modelId="{172C4869-1D73-47B0-891B-1BA291DFC63C}" type="pres">
      <dgm:prSet presAssocID="{693BA8AE-6AAB-454B-A9F2-71FA4D95EC48}" presName="spaceBetweenRectangles" presStyleCnt="0"/>
      <dgm:spPr/>
    </dgm:pt>
    <dgm:pt modelId="{244BF7F7-38EF-4143-9587-AE588620993B}" type="pres">
      <dgm:prSet presAssocID="{A382A473-575C-41F8-874E-A9FFD400CF43}" presName="parentLin" presStyleCnt="0"/>
      <dgm:spPr/>
    </dgm:pt>
    <dgm:pt modelId="{0554C182-1FA4-4ECD-B132-778AF2EE9F18}" type="pres">
      <dgm:prSet presAssocID="{A382A473-575C-41F8-874E-A9FFD400CF43}" presName="parentLeftMargin" presStyleLbl="node1" presStyleIdx="2" presStyleCnt="7"/>
      <dgm:spPr/>
      <dgm:t>
        <a:bodyPr/>
        <a:lstStyle/>
        <a:p>
          <a:endParaRPr lang="it-IT"/>
        </a:p>
      </dgm:t>
    </dgm:pt>
    <dgm:pt modelId="{2FDD4A78-32A9-4A88-AF85-D48E591C613B}" type="pres">
      <dgm:prSet presAssocID="{A382A473-575C-41F8-874E-A9FFD400CF43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7D2DB2-0D05-4A2C-BE95-343B62AAA3F9}" type="pres">
      <dgm:prSet presAssocID="{A382A473-575C-41F8-874E-A9FFD400CF43}" presName="negativeSpace" presStyleCnt="0"/>
      <dgm:spPr/>
    </dgm:pt>
    <dgm:pt modelId="{339FD710-6FC3-46F1-97C0-33BE2ADE5231}" type="pres">
      <dgm:prSet presAssocID="{A382A473-575C-41F8-874E-A9FFD400CF43}" presName="childText" presStyleLbl="conFgAcc1" presStyleIdx="3" presStyleCnt="7">
        <dgm:presLayoutVars>
          <dgm:bulletEnabled val="1"/>
        </dgm:presLayoutVars>
      </dgm:prSet>
      <dgm:spPr/>
    </dgm:pt>
    <dgm:pt modelId="{8760A17B-FB6F-4AFB-AF85-DF087E8E0ACF}" type="pres">
      <dgm:prSet presAssocID="{796CE29E-7BC4-4C3A-95CD-3AA335DFADF5}" presName="spaceBetweenRectangles" presStyleCnt="0"/>
      <dgm:spPr/>
    </dgm:pt>
    <dgm:pt modelId="{81204345-B072-4250-B6D8-F55F6DF8C03D}" type="pres">
      <dgm:prSet presAssocID="{F1B188A8-4B22-42C3-BD5C-411F03A036D1}" presName="parentLin" presStyleCnt="0"/>
      <dgm:spPr/>
    </dgm:pt>
    <dgm:pt modelId="{CC718CAC-5D88-4E5C-A6C0-478190A6C20F}" type="pres">
      <dgm:prSet presAssocID="{F1B188A8-4B22-42C3-BD5C-411F03A036D1}" presName="parentLeftMargin" presStyleLbl="node1" presStyleIdx="3" presStyleCnt="7"/>
      <dgm:spPr/>
      <dgm:t>
        <a:bodyPr/>
        <a:lstStyle/>
        <a:p>
          <a:endParaRPr lang="it-IT"/>
        </a:p>
      </dgm:t>
    </dgm:pt>
    <dgm:pt modelId="{2CB72B40-F16E-42B4-95E0-9E7D81DD9AD8}" type="pres">
      <dgm:prSet presAssocID="{F1B188A8-4B22-42C3-BD5C-411F03A036D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1936D2-63FF-4011-9888-6E53E82AB908}" type="pres">
      <dgm:prSet presAssocID="{F1B188A8-4B22-42C3-BD5C-411F03A036D1}" presName="negativeSpace" presStyleCnt="0"/>
      <dgm:spPr/>
    </dgm:pt>
    <dgm:pt modelId="{0C4ADE86-A540-48A0-A1C9-3E062019F335}" type="pres">
      <dgm:prSet presAssocID="{F1B188A8-4B22-42C3-BD5C-411F03A036D1}" presName="childText" presStyleLbl="conFgAcc1" presStyleIdx="4" presStyleCnt="7">
        <dgm:presLayoutVars>
          <dgm:bulletEnabled val="1"/>
        </dgm:presLayoutVars>
      </dgm:prSet>
      <dgm:spPr/>
    </dgm:pt>
    <dgm:pt modelId="{F64E732F-E80F-434D-9F62-2528884B5B95}" type="pres">
      <dgm:prSet presAssocID="{1612E08F-11BC-4913-B961-4A1B46EE3BD2}" presName="spaceBetweenRectangles" presStyleCnt="0"/>
      <dgm:spPr/>
    </dgm:pt>
    <dgm:pt modelId="{071A55D2-E8CB-42C3-B744-7EAD98357C27}" type="pres">
      <dgm:prSet presAssocID="{E9B955D3-6C14-45D2-A6B5-39EB8650C34E}" presName="parentLin" presStyleCnt="0"/>
      <dgm:spPr/>
    </dgm:pt>
    <dgm:pt modelId="{B5EB1941-C781-4A50-80F1-D8F643B5B182}" type="pres">
      <dgm:prSet presAssocID="{E9B955D3-6C14-45D2-A6B5-39EB8650C34E}" presName="parentLeftMargin" presStyleLbl="node1" presStyleIdx="4" presStyleCnt="7"/>
      <dgm:spPr/>
      <dgm:t>
        <a:bodyPr/>
        <a:lstStyle/>
        <a:p>
          <a:endParaRPr lang="it-IT"/>
        </a:p>
      </dgm:t>
    </dgm:pt>
    <dgm:pt modelId="{A55AA297-351E-49B2-980B-122B7DF9EB0E}" type="pres">
      <dgm:prSet presAssocID="{E9B955D3-6C14-45D2-A6B5-39EB8650C3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561455-D2C7-4629-B246-E62E69B232A7}" type="pres">
      <dgm:prSet presAssocID="{E9B955D3-6C14-45D2-A6B5-39EB8650C34E}" presName="negativeSpace" presStyleCnt="0"/>
      <dgm:spPr/>
    </dgm:pt>
    <dgm:pt modelId="{B07E5062-2898-45A6-8023-350E29957722}" type="pres">
      <dgm:prSet presAssocID="{E9B955D3-6C14-45D2-A6B5-39EB8650C34E}" presName="childText" presStyleLbl="conFgAcc1" presStyleIdx="5" presStyleCnt="7">
        <dgm:presLayoutVars>
          <dgm:bulletEnabled val="1"/>
        </dgm:presLayoutVars>
      </dgm:prSet>
      <dgm:spPr/>
    </dgm:pt>
    <dgm:pt modelId="{4D3DA089-4EE8-43DA-9C38-B7B564957843}" type="pres">
      <dgm:prSet presAssocID="{1C55AA99-D98A-4F9E-BF39-15C1E2CBD7D0}" presName="spaceBetweenRectangles" presStyleCnt="0"/>
      <dgm:spPr/>
    </dgm:pt>
    <dgm:pt modelId="{345F144C-6C97-4B08-8FBD-436245511AFA}" type="pres">
      <dgm:prSet presAssocID="{9E18789D-9E3E-45B6-B302-5771E4297901}" presName="parentLin" presStyleCnt="0"/>
      <dgm:spPr/>
    </dgm:pt>
    <dgm:pt modelId="{18911B2A-1D80-40DB-AE0E-41B5150856AA}" type="pres">
      <dgm:prSet presAssocID="{9E18789D-9E3E-45B6-B302-5771E4297901}" presName="parentLeftMargin" presStyleLbl="node1" presStyleIdx="5" presStyleCnt="7"/>
      <dgm:spPr/>
      <dgm:t>
        <a:bodyPr/>
        <a:lstStyle/>
        <a:p>
          <a:endParaRPr lang="it-IT"/>
        </a:p>
      </dgm:t>
    </dgm:pt>
    <dgm:pt modelId="{DF2C977A-B521-45F5-8A73-F411BC393C0A}" type="pres">
      <dgm:prSet presAssocID="{9E18789D-9E3E-45B6-B302-5771E429790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7C90CA7-8840-42B7-BCBC-BB762CBA3184}" type="pres">
      <dgm:prSet presAssocID="{9E18789D-9E3E-45B6-B302-5771E4297901}" presName="negativeSpace" presStyleCnt="0"/>
      <dgm:spPr/>
    </dgm:pt>
    <dgm:pt modelId="{E6FA79CD-0AE9-4255-842D-92794116EEAA}" type="pres">
      <dgm:prSet presAssocID="{9E18789D-9E3E-45B6-B302-5771E429790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EF4FED2-39F0-4D19-ADAA-3F2F8E335F01}" type="presOf" srcId="{00199E93-4DBB-4CC0-A1E8-864D3193FEB0}" destId="{B1FBBDCA-A540-4FE4-868F-3238C7CFC79A}" srcOrd="0" destOrd="0" presId="urn:microsoft.com/office/officeart/2005/8/layout/list1"/>
    <dgm:cxn modelId="{5859790F-CDE8-4CEC-AE7F-5DCA66F815A3}" type="presOf" srcId="{E495BAEB-D8E9-4C72-BFE9-CF4ACBC5F7A1}" destId="{C6AF3396-3580-4A10-A218-A6B05F059A1E}" srcOrd="0" destOrd="0" presId="urn:microsoft.com/office/officeart/2005/8/layout/list1"/>
    <dgm:cxn modelId="{7742FC7B-8371-44BA-B8FD-8994CFC490F0}" type="presOf" srcId="{9E18789D-9E3E-45B6-B302-5771E4297901}" destId="{18911B2A-1D80-40DB-AE0E-41B5150856AA}" srcOrd="0" destOrd="0" presId="urn:microsoft.com/office/officeart/2005/8/layout/list1"/>
    <dgm:cxn modelId="{67C4CD6F-1C1F-4D88-A84D-D2BBD1473FB8}" type="presOf" srcId="{E9B955D3-6C14-45D2-A6B5-39EB8650C34E}" destId="{A55AA297-351E-49B2-980B-122B7DF9EB0E}" srcOrd="1" destOrd="0" presId="urn:microsoft.com/office/officeart/2005/8/layout/list1"/>
    <dgm:cxn modelId="{74F1B731-5002-40E6-8871-D4886238AD7B}" type="presOf" srcId="{E495BAEB-D8E9-4C72-BFE9-CF4ACBC5F7A1}" destId="{7450CE8E-589D-473E-AADC-FB85F34B646C}" srcOrd="1" destOrd="0" presId="urn:microsoft.com/office/officeart/2005/8/layout/list1"/>
    <dgm:cxn modelId="{70E300BD-A155-4DE9-BA5A-20533E13CE28}" type="presOf" srcId="{1D69674A-24E0-4B2F-80A7-842CD1AF1315}" destId="{95324A52-0523-487A-A6CA-5751204F5905}" srcOrd="1" destOrd="0" presId="urn:microsoft.com/office/officeart/2005/8/layout/list1"/>
    <dgm:cxn modelId="{B0E583E8-8C4C-4D2C-AEF4-E5FE619A58E2}" srcId="{B9728470-21E7-4ACA-80C5-0002A4BC3729}" destId="{A382A473-575C-41F8-874E-A9FFD400CF43}" srcOrd="3" destOrd="0" parTransId="{A4722D5F-0847-480D-90FA-FAA8CBDCD9C7}" sibTransId="{796CE29E-7BC4-4C3A-95CD-3AA335DFADF5}"/>
    <dgm:cxn modelId="{D2CEA1AC-FE22-4D1C-8088-9A49386B4FE3}" type="presOf" srcId="{A382A473-575C-41F8-874E-A9FFD400CF43}" destId="{2FDD4A78-32A9-4A88-AF85-D48E591C613B}" srcOrd="1" destOrd="0" presId="urn:microsoft.com/office/officeart/2005/8/layout/list1"/>
    <dgm:cxn modelId="{73DBE188-86C5-4D28-8B3C-1356446B262F}" srcId="{B9728470-21E7-4ACA-80C5-0002A4BC3729}" destId="{E9B955D3-6C14-45D2-A6B5-39EB8650C34E}" srcOrd="5" destOrd="0" parTransId="{E21A8864-F985-42CC-834F-2356D274E646}" sibTransId="{1C55AA99-D98A-4F9E-BF39-15C1E2CBD7D0}"/>
    <dgm:cxn modelId="{6075F480-AB34-4854-8124-25493F8FB6AC}" srcId="{B9728470-21E7-4ACA-80C5-0002A4BC3729}" destId="{00199E93-4DBB-4CC0-A1E8-864D3193FEB0}" srcOrd="1" destOrd="0" parTransId="{32C6CF3C-49F0-4CA2-9105-862F8003767C}" sibTransId="{156FD8B9-DC68-4837-832F-E523B48F557B}"/>
    <dgm:cxn modelId="{EB21AB3B-1094-4BCC-8DAA-EEA7510EA4BA}" srcId="{B9728470-21E7-4ACA-80C5-0002A4BC3729}" destId="{F1B188A8-4B22-42C3-BD5C-411F03A036D1}" srcOrd="4" destOrd="0" parTransId="{D9D4B391-2F96-4057-87E5-69FD9778C97F}" sibTransId="{1612E08F-11BC-4913-B961-4A1B46EE3BD2}"/>
    <dgm:cxn modelId="{9B94AC7D-78EE-4CD9-8854-1748A960D30C}" type="presOf" srcId="{00199E93-4DBB-4CC0-A1E8-864D3193FEB0}" destId="{EACA0C79-29CE-4D8E-AB7D-66796724CDB0}" srcOrd="1" destOrd="0" presId="urn:microsoft.com/office/officeart/2005/8/layout/list1"/>
    <dgm:cxn modelId="{A0D2DFD5-8445-4284-A0A7-CC5A66B790E1}" type="presOf" srcId="{9E18789D-9E3E-45B6-B302-5771E4297901}" destId="{DF2C977A-B521-45F5-8A73-F411BC393C0A}" srcOrd="1" destOrd="0" presId="urn:microsoft.com/office/officeart/2005/8/layout/list1"/>
    <dgm:cxn modelId="{C18060E9-E2A8-4DB1-9EDE-24AEAE47C680}" type="presOf" srcId="{1D69674A-24E0-4B2F-80A7-842CD1AF1315}" destId="{40A6B82B-F8CC-4D93-B074-EC34F8ED38E4}" srcOrd="0" destOrd="0" presId="urn:microsoft.com/office/officeart/2005/8/layout/list1"/>
    <dgm:cxn modelId="{0D786868-97B6-42A9-84EC-6CF0CAE8D829}" type="presOf" srcId="{F1B188A8-4B22-42C3-BD5C-411F03A036D1}" destId="{CC718CAC-5D88-4E5C-A6C0-478190A6C20F}" srcOrd="0" destOrd="0" presId="urn:microsoft.com/office/officeart/2005/8/layout/list1"/>
    <dgm:cxn modelId="{D4C0ED6F-597D-49F6-B5C6-7236B6EE7EC3}" type="presOf" srcId="{E9B955D3-6C14-45D2-A6B5-39EB8650C34E}" destId="{B5EB1941-C781-4A50-80F1-D8F643B5B182}" srcOrd="0" destOrd="0" presId="urn:microsoft.com/office/officeart/2005/8/layout/list1"/>
    <dgm:cxn modelId="{51519AA3-D54E-4C08-AF40-C08DDDC0FE49}" type="presOf" srcId="{F1B188A8-4B22-42C3-BD5C-411F03A036D1}" destId="{2CB72B40-F16E-42B4-95E0-9E7D81DD9AD8}" srcOrd="1" destOrd="0" presId="urn:microsoft.com/office/officeart/2005/8/layout/list1"/>
    <dgm:cxn modelId="{31F3C2F4-E3E1-4471-8A53-342F06D13F12}" type="presOf" srcId="{B9728470-21E7-4ACA-80C5-0002A4BC3729}" destId="{EDA53BD6-3E9C-4A24-8FE7-29014095EC86}" srcOrd="0" destOrd="0" presId="urn:microsoft.com/office/officeart/2005/8/layout/list1"/>
    <dgm:cxn modelId="{9E051C98-5BE1-45BA-8CD9-5326690712F9}" srcId="{B9728470-21E7-4ACA-80C5-0002A4BC3729}" destId="{1D69674A-24E0-4B2F-80A7-842CD1AF1315}" srcOrd="0" destOrd="0" parTransId="{2B09DB26-20BC-4D79-8BE4-9ACF78374FC5}" sibTransId="{D0C213C6-4948-4C40-BAA7-22647B0864B0}"/>
    <dgm:cxn modelId="{38EC5CD9-1021-45CC-97BC-71397E9335E9}" srcId="{B9728470-21E7-4ACA-80C5-0002A4BC3729}" destId="{E495BAEB-D8E9-4C72-BFE9-CF4ACBC5F7A1}" srcOrd="2" destOrd="0" parTransId="{C57BF5DA-E0AD-45C0-8F69-607ED9AFC512}" sibTransId="{693BA8AE-6AAB-454B-A9F2-71FA4D95EC48}"/>
    <dgm:cxn modelId="{B39127A0-70D1-4701-BB2E-F18D446AA165}" srcId="{B9728470-21E7-4ACA-80C5-0002A4BC3729}" destId="{9E18789D-9E3E-45B6-B302-5771E4297901}" srcOrd="6" destOrd="0" parTransId="{DDD849F1-6908-44D5-99A3-002C7EA5B484}" sibTransId="{E59C9790-EB34-4A01-862D-E615CC0D521B}"/>
    <dgm:cxn modelId="{635D8B33-D18E-4FFF-A33A-3515F1E51A1F}" type="presOf" srcId="{A382A473-575C-41F8-874E-A9FFD400CF43}" destId="{0554C182-1FA4-4ECD-B132-778AF2EE9F18}" srcOrd="0" destOrd="0" presId="urn:microsoft.com/office/officeart/2005/8/layout/list1"/>
    <dgm:cxn modelId="{6DFF4D45-A506-4A64-8B57-C2182C01CF5D}" type="presParOf" srcId="{EDA53BD6-3E9C-4A24-8FE7-29014095EC86}" destId="{394C7B8A-C501-42B3-9771-8D3E345BDA5A}" srcOrd="0" destOrd="0" presId="urn:microsoft.com/office/officeart/2005/8/layout/list1"/>
    <dgm:cxn modelId="{61FA52A9-B25B-4596-BCD5-7A5081519462}" type="presParOf" srcId="{394C7B8A-C501-42B3-9771-8D3E345BDA5A}" destId="{40A6B82B-F8CC-4D93-B074-EC34F8ED38E4}" srcOrd="0" destOrd="0" presId="urn:microsoft.com/office/officeart/2005/8/layout/list1"/>
    <dgm:cxn modelId="{1C9C06EA-F56E-4CA2-9F77-EB6788B48872}" type="presParOf" srcId="{394C7B8A-C501-42B3-9771-8D3E345BDA5A}" destId="{95324A52-0523-487A-A6CA-5751204F5905}" srcOrd="1" destOrd="0" presId="urn:microsoft.com/office/officeart/2005/8/layout/list1"/>
    <dgm:cxn modelId="{0CE93914-FCE4-4E0A-9466-E065088B6903}" type="presParOf" srcId="{EDA53BD6-3E9C-4A24-8FE7-29014095EC86}" destId="{EB820F30-B4FC-4C67-9926-0FC806573D7D}" srcOrd="1" destOrd="0" presId="urn:microsoft.com/office/officeart/2005/8/layout/list1"/>
    <dgm:cxn modelId="{55EB5774-DB8D-4166-93C0-A9CC94B11BB7}" type="presParOf" srcId="{EDA53BD6-3E9C-4A24-8FE7-29014095EC86}" destId="{CCDB4CAA-5C85-412E-B26B-4DA58F75E63D}" srcOrd="2" destOrd="0" presId="urn:microsoft.com/office/officeart/2005/8/layout/list1"/>
    <dgm:cxn modelId="{A3A8CDE7-D54F-473B-9E94-8562C1C5FE9B}" type="presParOf" srcId="{EDA53BD6-3E9C-4A24-8FE7-29014095EC86}" destId="{2BDF43A0-ECF0-4948-A53D-8A3B03070465}" srcOrd="3" destOrd="0" presId="urn:microsoft.com/office/officeart/2005/8/layout/list1"/>
    <dgm:cxn modelId="{1FA7DC33-F63E-45FE-8A2B-4C7329EF4FD3}" type="presParOf" srcId="{EDA53BD6-3E9C-4A24-8FE7-29014095EC86}" destId="{D02DA3AF-A713-4266-ADB4-D233D074A3D8}" srcOrd="4" destOrd="0" presId="urn:microsoft.com/office/officeart/2005/8/layout/list1"/>
    <dgm:cxn modelId="{319E3DE9-CDDF-43B8-8D67-379CA7ADDB37}" type="presParOf" srcId="{D02DA3AF-A713-4266-ADB4-D233D074A3D8}" destId="{B1FBBDCA-A540-4FE4-868F-3238C7CFC79A}" srcOrd="0" destOrd="0" presId="urn:microsoft.com/office/officeart/2005/8/layout/list1"/>
    <dgm:cxn modelId="{09BE096F-8D6C-44D1-99FC-5DE1F7F2D525}" type="presParOf" srcId="{D02DA3AF-A713-4266-ADB4-D233D074A3D8}" destId="{EACA0C79-29CE-4D8E-AB7D-66796724CDB0}" srcOrd="1" destOrd="0" presId="urn:microsoft.com/office/officeart/2005/8/layout/list1"/>
    <dgm:cxn modelId="{DEA6D33E-D711-496C-BB58-E66F3C6EA2BA}" type="presParOf" srcId="{EDA53BD6-3E9C-4A24-8FE7-29014095EC86}" destId="{D978CB4C-A30E-4007-8D73-539042B5F1F1}" srcOrd="5" destOrd="0" presId="urn:microsoft.com/office/officeart/2005/8/layout/list1"/>
    <dgm:cxn modelId="{D4E3E747-571D-4434-9E78-A33BCE81D46A}" type="presParOf" srcId="{EDA53BD6-3E9C-4A24-8FE7-29014095EC86}" destId="{8717E0C3-A2AC-4EEE-9ED8-E944DCB9BA20}" srcOrd="6" destOrd="0" presId="urn:microsoft.com/office/officeart/2005/8/layout/list1"/>
    <dgm:cxn modelId="{948F422C-BA55-4CE7-B799-C9082056126C}" type="presParOf" srcId="{EDA53BD6-3E9C-4A24-8FE7-29014095EC86}" destId="{8EC294FB-81C0-4ED1-A461-C492DDAAC36F}" srcOrd="7" destOrd="0" presId="urn:microsoft.com/office/officeart/2005/8/layout/list1"/>
    <dgm:cxn modelId="{DB86F423-CF8A-4E96-B721-E095233BC1CC}" type="presParOf" srcId="{EDA53BD6-3E9C-4A24-8FE7-29014095EC86}" destId="{44390E04-7745-40E8-AE87-E43041EE67E4}" srcOrd="8" destOrd="0" presId="urn:microsoft.com/office/officeart/2005/8/layout/list1"/>
    <dgm:cxn modelId="{D03EDEBA-E93A-4073-82F1-E1E241B52738}" type="presParOf" srcId="{44390E04-7745-40E8-AE87-E43041EE67E4}" destId="{C6AF3396-3580-4A10-A218-A6B05F059A1E}" srcOrd="0" destOrd="0" presId="urn:microsoft.com/office/officeart/2005/8/layout/list1"/>
    <dgm:cxn modelId="{E97CF950-D2D7-443B-B135-DF2C4E335C20}" type="presParOf" srcId="{44390E04-7745-40E8-AE87-E43041EE67E4}" destId="{7450CE8E-589D-473E-AADC-FB85F34B646C}" srcOrd="1" destOrd="0" presId="urn:microsoft.com/office/officeart/2005/8/layout/list1"/>
    <dgm:cxn modelId="{8D8598AF-0FAA-4566-B4A8-F4015230A793}" type="presParOf" srcId="{EDA53BD6-3E9C-4A24-8FE7-29014095EC86}" destId="{6C9CAB1D-06EA-4B00-AE9C-EE1CCF528B46}" srcOrd="9" destOrd="0" presId="urn:microsoft.com/office/officeart/2005/8/layout/list1"/>
    <dgm:cxn modelId="{0F25AD43-4D45-4C7A-841C-E96C8517A8A4}" type="presParOf" srcId="{EDA53BD6-3E9C-4A24-8FE7-29014095EC86}" destId="{BA7C277C-A71D-428E-8277-FFC73805AF4A}" srcOrd="10" destOrd="0" presId="urn:microsoft.com/office/officeart/2005/8/layout/list1"/>
    <dgm:cxn modelId="{B6C2C016-EFB0-4900-8BF6-F81C0EA45A88}" type="presParOf" srcId="{EDA53BD6-3E9C-4A24-8FE7-29014095EC86}" destId="{172C4869-1D73-47B0-891B-1BA291DFC63C}" srcOrd="11" destOrd="0" presId="urn:microsoft.com/office/officeart/2005/8/layout/list1"/>
    <dgm:cxn modelId="{135D0BCD-E3DD-4B15-AC83-CBA565F2630B}" type="presParOf" srcId="{EDA53BD6-3E9C-4A24-8FE7-29014095EC86}" destId="{244BF7F7-38EF-4143-9587-AE588620993B}" srcOrd="12" destOrd="0" presId="urn:microsoft.com/office/officeart/2005/8/layout/list1"/>
    <dgm:cxn modelId="{BD2870C9-B414-4DBA-AA84-CC4DD6A188D6}" type="presParOf" srcId="{244BF7F7-38EF-4143-9587-AE588620993B}" destId="{0554C182-1FA4-4ECD-B132-778AF2EE9F18}" srcOrd="0" destOrd="0" presId="urn:microsoft.com/office/officeart/2005/8/layout/list1"/>
    <dgm:cxn modelId="{34651F39-C09C-44F6-8012-10745BC6C23A}" type="presParOf" srcId="{244BF7F7-38EF-4143-9587-AE588620993B}" destId="{2FDD4A78-32A9-4A88-AF85-D48E591C613B}" srcOrd="1" destOrd="0" presId="urn:microsoft.com/office/officeart/2005/8/layout/list1"/>
    <dgm:cxn modelId="{7ACBB5EE-1F94-447D-BF60-6771EDC6407B}" type="presParOf" srcId="{EDA53BD6-3E9C-4A24-8FE7-29014095EC86}" destId="{477D2DB2-0D05-4A2C-BE95-343B62AAA3F9}" srcOrd="13" destOrd="0" presId="urn:microsoft.com/office/officeart/2005/8/layout/list1"/>
    <dgm:cxn modelId="{821B9A87-75B4-4198-953B-19B17FD05613}" type="presParOf" srcId="{EDA53BD6-3E9C-4A24-8FE7-29014095EC86}" destId="{339FD710-6FC3-46F1-97C0-33BE2ADE5231}" srcOrd="14" destOrd="0" presId="urn:microsoft.com/office/officeart/2005/8/layout/list1"/>
    <dgm:cxn modelId="{4745FCC5-1E39-4606-AD2A-879914686872}" type="presParOf" srcId="{EDA53BD6-3E9C-4A24-8FE7-29014095EC86}" destId="{8760A17B-FB6F-4AFB-AF85-DF087E8E0ACF}" srcOrd="15" destOrd="0" presId="urn:microsoft.com/office/officeart/2005/8/layout/list1"/>
    <dgm:cxn modelId="{33190E7C-C79A-4C75-99E7-B5C001322E34}" type="presParOf" srcId="{EDA53BD6-3E9C-4A24-8FE7-29014095EC86}" destId="{81204345-B072-4250-B6D8-F55F6DF8C03D}" srcOrd="16" destOrd="0" presId="urn:microsoft.com/office/officeart/2005/8/layout/list1"/>
    <dgm:cxn modelId="{A2D607C4-48C6-4405-9F71-9D491441EF85}" type="presParOf" srcId="{81204345-B072-4250-B6D8-F55F6DF8C03D}" destId="{CC718CAC-5D88-4E5C-A6C0-478190A6C20F}" srcOrd="0" destOrd="0" presId="urn:microsoft.com/office/officeart/2005/8/layout/list1"/>
    <dgm:cxn modelId="{FD856873-0FA1-4B6F-BBB6-D769DC8201DE}" type="presParOf" srcId="{81204345-B072-4250-B6D8-F55F6DF8C03D}" destId="{2CB72B40-F16E-42B4-95E0-9E7D81DD9AD8}" srcOrd="1" destOrd="0" presId="urn:microsoft.com/office/officeart/2005/8/layout/list1"/>
    <dgm:cxn modelId="{572B7065-C050-4EFC-808F-B62068981915}" type="presParOf" srcId="{EDA53BD6-3E9C-4A24-8FE7-29014095EC86}" destId="{1D1936D2-63FF-4011-9888-6E53E82AB908}" srcOrd="17" destOrd="0" presId="urn:microsoft.com/office/officeart/2005/8/layout/list1"/>
    <dgm:cxn modelId="{824DE286-6CFD-4F3B-9CA6-05B29122978B}" type="presParOf" srcId="{EDA53BD6-3E9C-4A24-8FE7-29014095EC86}" destId="{0C4ADE86-A540-48A0-A1C9-3E062019F335}" srcOrd="18" destOrd="0" presId="urn:microsoft.com/office/officeart/2005/8/layout/list1"/>
    <dgm:cxn modelId="{356E7A62-E31B-4F2B-958D-460A0E8B0BB1}" type="presParOf" srcId="{EDA53BD6-3E9C-4A24-8FE7-29014095EC86}" destId="{F64E732F-E80F-434D-9F62-2528884B5B95}" srcOrd="19" destOrd="0" presId="urn:microsoft.com/office/officeart/2005/8/layout/list1"/>
    <dgm:cxn modelId="{859A5E7E-205E-45B4-89D0-4952145F8802}" type="presParOf" srcId="{EDA53BD6-3E9C-4A24-8FE7-29014095EC86}" destId="{071A55D2-E8CB-42C3-B744-7EAD98357C27}" srcOrd="20" destOrd="0" presId="urn:microsoft.com/office/officeart/2005/8/layout/list1"/>
    <dgm:cxn modelId="{1A04F0F6-68F4-46ED-9247-132C2D287F21}" type="presParOf" srcId="{071A55D2-E8CB-42C3-B744-7EAD98357C27}" destId="{B5EB1941-C781-4A50-80F1-D8F643B5B182}" srcOrd="0" destOrd="0" presId="urn:microsoft.com/office/officeart/2005/8/layout/list1"/>
    <dgm:cxn modelId="{C05EC472-56DB-4F01-98C8-A09651631FFC}" type="presParOf" srcId="{071A55D2-E8CB-42C3-B744-7EAD98357C27}" destId="{A55AA297-351E-49B2-980B-122B7DF9EB0E}" srcOrd="1" destOrd="0" presId="urn:microsoft.com/office/officeart/2005/8/layout/list1"/>
    <dgm:cxn modelId="{0B196455-5464-4FB0-B3F6-897C77CE4CA1}" type="presParOf" srcId="{EDA53BD6-3E9C-4A24-8FE7-29014095EC86}" destId="{1F561455-D2C7-4629-B246-E62E69B232A7}" srcOrd="21" destOrd="0" presId="urn:microsoft.com/office/officeart/2005/8/layout/list1"/>
    <dgm:cxn modelId="{D60C7D6B-9324-46FB-B6CE-0F26DD7EA2A6}" type="presParOf" srcId="{EDA53BD6-3E9C-4A24-8FE7-29014095EC86}" destId="{B07E5062-2898-45A6-8023-350E29957722}" srcOrd="22" destOrd="0" presId="urn:microsoft.com/office/officeart/2005/8/layout/list1"/>
    <dgm:cxn modelId="{3B6B47A7-A2C0-4DE9-B5EE-F4EA9519E414}" type="presParOf" srcId="{EDA53BD6-3E9C-4A24-8FE7-29014095EC86}" destId="{4D3DA089-4EE8-43DA-9C38-B7B564957843}" srcOrd="23" destOrd="0" presId="urn:microsoft.com/office/officeart/2005/8/layout/list1"/>
    <dgm:cxn modelId="{C780895E-84F7-4D78-81AB-63B7F8249FDD}" type="presParOf" srcId="{EDA53BD6-3E9C-4A24-8FE7-29014095EC86}" destId="{345F144C-6C97-4B08-8FBD-436245511AFA}" srcOrd="24" destOrd="0" presId="urn:microsoft.com/office/officeart/2005/8/layout/list1"/>
    <dgm:cxn modelId="{38519796-60D2-4DA0-A1DE-D9CFE61D8967}" type="presParOf" srcId="{345F144C-6C97-4B08-8FBD-436245511AFA}" destId="{18911B2A-1D80-40DB-AE0E-41B5150856AA}" srcOrd="0" destOrd="0" presId="urn:microsoft.com/office/officeart/2005/8/layout/list1"/>
    <dgm:cxn modelId="{3537C0EC-A2DB-408E-B875-1CBC0312CBAD}" type="presParOf" srcId="{345F144C-6C97-4B08-8FBD-436245511AFA}" destId="{DF2C977A-B521-45F5-8A73-F411BC393C0A}" srcOrd="1" destOrd="0" presId="urn:microsoft.com/office/officeart/2005/8/layout/list1"/>
    <dgm:cxn modelId="{31C802EA-0290-4646-BBD4-BF4849517441}" type="presParOf" srcId="{EDA53BD6-3E9C-4A24-8FE7-29014095EC86}" destId="{77C90CA7-8840-42B7-BCBC-BB762CBA3184}" srcOrd="25" destOrd="0" presId="urn:microsoft.com/office/officeart/2005/8/layout/list1"/>
    <dgm:cxn modelId="{63F294F8-4E0A-44F7-8A66-A9488818BD33}" type="presParOf" srcId="{EDA53BD6-3E9C-4A24-8FE7-29014095EC86}" destId="{E6FA79CD-0AE9-4255-842D-92794116EEAA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1FF6D7-5A48-4687-91D2-8A5FFA88A3E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D068C541-D5D0-45A6-A7AA-2B5AA6E6D4CD}">
      <dgm:prSet phldrT="[Testo]"/>
      <dgm:spPr/>
      <dgm:t>
        <a:bodyPr/>
        <a:lstStyle/>
        <a:p>
          <a:r>
            <a:rPr lang="it-IT" dirty="0" smtClean="0"/>
            <a:t>Stato dell’arte in materia di gestione dei rifiuti</a:t>
          </a:r>
          <a:endParaRPr lang="it-IT" dirty="0"/>
        </a:p>
      </dgm:t>
    </dgm:pt>
    <dgm:pt modelId="{E0752626-7BDE-4564-A90A-574A18D64CE9}" type="parTrans" cxnId="{87C46007-62DC-4CDD-81B1-84F5ED7D5145}">
      <dgm:prSet/>
      <dgm:spPr/>
      <dgm:t>
        <a:bodyPr/>
        <a:lstStyle/>
        <a:p>
          <a:endParaRPr lang="it-IT"/>
        </a:p>
      </dgm:t>
    </dgm:pt>
    <dgm:pt modelId="{758620B6-FB9F-4D03-AEA7-E891142D9959}" type="sibTrans" cxnId="{87C46007-62DC-4CDD-81B1-84F5ED7D5145}">
      <dgm:prSet/>
      <dgm:spPr/>
      <dgm:t>
        <a:bodyPr/>
        <a:lstStyle/>
        <a:p>
          <a:endParaRPr lang="it-IT"/>
        </a:p>
      </dgm:t>
    </dgm:pt>
    <dgm:pt modelId="{F1A4BED8-49B2-443A-9BB0-1D72108A69F3}">
      <dgm:prSet phldrT="[Testo]"/>
      <dgm:spPr/>
      <dgm:t>
        <a:bodyPr/>
        <a:lstStyle/>
        <a:p>
          <a:r>
            <a:rPr lang="it-IT" dirty="0" smtClean="0"/>
            <a:t>Criticità in materia di gestione dei rifiuti</a:t>
          </a:r>
          <a:endParaRPr lang="it-IT" dirty="0"/>
        </a:p>
      </dgm:t>
    </dgm:pt>
    <dgm:pt modelId="{F49B5E29-5CAF-4CEE-BCEB-3B354AA6544D}" type="parTrans" cxnId="{35A24811-9347-4AEC-91FF-6E74B81BE31D}">
      <dgm:prSet/>
      <dgm:spPr/>
      <dgm:t>
        <a:bodyPr/>
        <a:lstStyle/>
        <a:p>
          <a:endParaRPr lang="it-IT"/>
        </a:p>
      </dgm:t>
    </dgm:pt>
    <dgm:pt modelId="{8BEE76CB-6017-4073-8D8C-DAA0A23F9D32}" type="sibTrans" cxnId="{35A24811-9347-4AEC-91FF-6E74B81BE31D}">
      <dgm:prSet/>
      <dgm:spPr/>
      <dgm:t>
        <a:bodyPr/>
        <a:lstStyle/>
        <a:p>
          <a:endParaRPr lang="it-IT"/>
        </a:p>
      </dgm:t>
    </dgm:pt>
    <dgm:pt modelId="{E0646644-8DE4-4318-B234-ED6E3A3FC664}">
      <dgm:prSet phldrT="[Testo]"/>
      <dgm:spPr/>
      <dgm:t>
        <a:bodyPr/>
        <a:lstStyle/>
        <a:p>
          <a:r>
            <a:rPr lang="it-IT" dirty="0" smtClean="0"/>
            <a:t>Azioni da realizzare nell’ottica di economia circolare</a:t>
          </a:r>
          <a:endParaRPr lang="it-IT" dirty="0"/>
        </a:p>
      </dgm:t>
    </dgm:pt>
    <dgm:pt modelId="{3B90B12D-9C26-4A7A-87BF-1ECD0F93B362}" type="parTrans" cxnId="{DB487D68-2D7A-47FB-9F3D-9D3AB1E697AB}">
      <dgm:prSet/>
      <dgm:spPr/>
      <dgm:t>
        <a:bodyPr/>
        <a:lstStyle/>
        <a:p>
          <a:endParaRPr lang="it-IT"/>
        </a:p>
      </dgm:t>
    </dgm:pt>
    <dgm:pt modelId="{33FBFD56-CFDD-44B8-9093-B3FDBCF8D25B}" type="sibTrans" cxnId="{DB487D68-2D7A-47FB-9F3D-9D3AB1E697AB}">
      <dgm:prSet/>
      <dgm:spPr/>
      <dgm:t>
        <a:bodyPr/>
        <a:lstStyle/>
        <a:p>
          <a:endParaRPr lang="it-IT"/>
        </a:p>
      </dgm:t>
    </dgm:pt>
    <dgm:pt modelId="{1815AA5B-A4AA-4DC7-A53A-BF1AAE05FE6D}">
      <dgm:prSet phldrT="[Testo]"/>
      <dgm:spPr/>
      <dgm:t>
        <a:bodyPr/>
        <a:lstStyle/>
        <a:p>
          <a:r>
            <a:rPr lang="it-IT" dirty="0" smtClean="0"/>
            <a:t>Gestione azioni da realizzare nell’ottica di economia circolare</a:t>
          </a:r>
          <a:endParaRPr lang="it-IT" dirty="0"/>
        </a:p>
      </dgm:t>
    </dgm:pt>
    <dgm:pt modelId="{302B8C8E-639A-4A5F-AB39-0CC0FB2D190E}" type="parTrans" cxnId="{64EFBD42-E148-4E26-BD06-0995BE6C80CB}">
      <dgm:prSet/>
      <dgm:spPr/>
      <dgm:t>
        <a:bodyPr/>
        <a:lstStyle/>
        <a:p>
          <a:endParaRPr lang="it-IT"/>
        </a:p>
      </dgm:t>
    </dgm:pt>
    <dgm:pt modelId="{7AA6C222-CC04-4FE4-AF5C-EF55E58BDE16}" type="sibTrans" cxnId="{64EFBD42-E148-4E26-BD06-0995BE6C80CB}">
      <dgm:prSet/>
      <dgm:spPr/>
      <dgm:t>
        <a:bodyPr/>
        <a:lstStyle/>
        <a:p>
          <a:endParaRPr lang="it-IT"/>
        </a:p>
      </dgm:t>
    </dgm:pt>
    <dgm:pt modelId="{063E50C4-C04D-4F03-8F7C-129F0DA78243}" type="pres">
      <dgm:prSet presAssocID="{D11FF6D7-5A48-4687-91D2-8A5FFA88A3ED}" presName="compositeShape" presStyleCnt="0">
        <dgm:presLayoutVars>
          <dgm:dir/>
          <dgm:resizeHandles/>
        </dgm:presLayoutVars>
      </dgm:prSet>
      <dgm:spPr/>
    </dgm:pt>
    <dgm:pt modelId="{4EF0C40C-CCB9-4172-A0EE-A11FD2D8B1CF}" type="pres">
      <dgm:prSet presAssocID="{D11FF6D7-5A48-4687-91D2-8A5FFA88A3ED}" presName="pyramid" presStyleLbl="node1" presStyleIdx="0" presStyleCnt="1" custLinFactNeighborX="26102" custLinFactNeighborY="513"/>
      <dgm:spPr/>
    </dgm:pt>
    <dgm:pt modelId="{763C1EFA-5168-4D66-955A-911AF4990539}" type="pres">
      <dgm:prSet presAssocID="{D11FF6D7-5A48-4687-91D2-8A5FFA88A3ED}" presName="theList" presStyleCnt="0"/>
      <dgm:spPr/>
    </dgm:pt>
    <dgm:pt modelId="{3D864836-F80A-449F-A409-BA04187F98EB}" type="pres">
      <dgm:prSet presAssocID="{D068C541-D5D0-45A6-A7AA-2B5AA6E6D4CD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175BF5-199E-44A4-90DE-D6E0E94236B5}" type="pres">
      <dgm:prSet presAssocID="{D068C541-D5D0-45A6-A7AA-2B5AA6E6D4CD}" presName="aSpace" presStyleCnt="0"/>
      <dgm:spPr/>
    </dgm:pt>
    <dgm:pt modelId="{38C2C28C-5917-4E26-8E79-081DB0AD4D99}" type="pres">
      <dgm:prSet presAssocID="{F1A4BED8-49B2-443A-9BB0-1D72108A69F3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EB445F-CD88-49CB-B810-DA01631525ED}" type="pres">
      <dgm:prSet presAssocID="{F1A4BED8-49B2-443A-9BB0-1D72108A69F3}" presName="aSpace" presStyleCnt="0"/>
      <dgm:spPr/>
    </dgm:pt>
    <dgm:pt modelId="{C1B07B24-45DE-4C39-A942-9B82F71D951D}" type="pres">
      <dgm:prSet presAssocID="{E0646644-8DE4-4318-B234-ED6E3A3FC664}" presName="aNode" presStyleLbl="fgAcc1" presStyleIdx="2" presStyleCnt="4" custLinFactNeighborX="1567" custLinFactNeighborY="-1747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0DCD652-54A5-44AA-9015-39E81E42F061}" type="pres">
      <dgm:prSet presAssocID="{E0646644-8DE4-4318-B234-ED6E3A3FC664}" presName="aSpace" presStyleCnt="0"/>
      <dgm:spPr/>
    </dgm:pt>
    <dgm:pt modelId="{B85EF645-92D4-45EF-95B5-438894D7F9C4}" type="pres">
      <dgm:prSet presAssocID="{1815AA5B-A4AA-4DC7-A53A-BF1AAE05FE6D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10C4F4-A911-4AE6-89C2-0307B97324A6}" type="pres">
      <dgm:prSet presAssocID="{1815AA5B-A4AA-4DC7-A53A-BF1AAE05FE6D}" presName="aSpace" presStyleCnt="0"/>
      <dgm:spPr/>
    </dgm:pt>
  </dgm:ptLst>
  <dgm:cxnLst>
    <dgm:cxn modelId="{35A24811-9347-4AEC-91FF-6E74B81BE31D}" srcId="{D11FF6D7-5A48-4687-91D2-8A5FFA88A3ED}" destId="{F1A4BED8-49B2-443A-9BB0-1D72108A69F3}" srcOrd="1" destOrd="0" parTransId="{F49B5E29-5CAF-4CEE-BCEB-3B354AA6544D}" sibTransId="{8BEE76CB-6017-4073-8D8C-DAA0A23F9D32}"/>
    <dgm:cxn modelId="{5C2C5388-04F0-4504-ADCC-0B8A2405D3C6}" type="presOf" srcId="{D11FF6D7-5A48-4687-91D2-8A5FFA88A3ED}" destId="{063E50C4-C04D-4F03-8F7C-129F0DA78243}" srcOrd="0" destOrd="0" presId="urn:microsoft.com/office/officeart/2005/8/layout/pyramid2"/>
    <dgm:cxn modelId="{64EFBD42-E148-4E26-BD06-0995BE6C80CB}" srcId="{D11FF6D7-5A48-4687-91D2-8A5FFA88A3ED}" destId="{1815AA5B-A4AA-4DC7-A53A-BF1AAE05FE6D}" srcOrd="3" destOrd="0" parTransId="{302B8C8E-639A-4A5F-AB39-0CC0FB2D190E}" sibTransId="{7AA6C222-CC04-4FE4-AF5C-EF55E58BDE16}"/>
    <dgm:cxn modelId="{DB487D68-2D7A-47FB-9F3D-9D3AB1E697AB}" srcId="{D11FF6D7-5A48-4687-91D2-8A5FFA88A3ED}" destId="{E0646644-8DE4-4318-B234-ED6E3A3FC664}" srcOrd="2" destOrd="0" parTransId="{3B90B12D-9C26-4A7A-87BF-1ECD0F93B362}" sibTransId="{33FBFD56-CFDD-44B8-9093-B3FDBCF8D25B}"/>
    <dgm:cxn modelId="{67B56DDB-463E-4E90-ADE2-43319E360046}" type="presOf" srcId="{1815AA5B-A4AA-4DC7-A53A-BF1AAE05FE6D}" destId="{B85EF645-92D4-45EF-95B5-438894D7F9C4}" srcOrd="0" destOrd="0" presId="urn:microsoft.com/office/officeart/2005/8/layout/pyramid2"/>
    <dgm:cxn modelId="{87C46007-62DC-4CDD-81B1-84F5ED7D5145}" srcId="{D11FF6D7-5A48-4687-91D2-8A5FFA88A3ED}" destId="{D068C541-D5D0-45A6-A7AA-2B5AA6E6D4CD}" srcOrd="0" destOrd="0" parTransId="{E0752626-7BDE-4564-A90A-574A18D64CE9}" sibTransId="{758620B6-FB9F-4D03-AEA7-E891142D9959}"/>
    <dgm:cxn modelId="{053B66AD-635C-4C6F-B56B-68A4F83BADB7}" type="presOf" srcId="{E0646644-8DE4-4318-B234-ED6E3A3FC664}" destId="{C1B07B24-45DE-4C39-A942-9B82F71D951D}" srcOrd="0" destOrd="0" presId="urn:microsoft.com/office/officeart/2005/8/layout/pyramid2"/>
    <dgm:cxn modelId="{03CB918C-9311-4E5A-9A80-480001285499}" type="presOf" srcId="{F1A4BED8-49B2-443A-9BB0-1D72108A69F3}" destId="{38C2C28C-5917-4E26-8E79-081DB0AD4D99}" srcOrd="0" destOrd="0" presId="urn:microsoft.com/office/officeart/2005/8/layout/pyramid2"/>
    <dgm:cxn modelId="{55A85C12-796E-4A49-8FA3-C0360CCD4E0F}" type="presOf" srcId="{D068C541-D5D0-45A6-A7AA-2B5AA6E6D4CD}" destId="{3D864836-F80A-449F-A409-BA04187F98EB}" srcOrd="0" destOrd="0" presId="urn:microsoft.com/office/officeart/2005/8/layout/pyramid2"/>
    <dgm:cxn modelId="{AD8CBAFB-A597-4C44-A5B3-42119DE8FD4B}" type="presParOf" srcId="{063E50C4-C04D-4F03-8F7C-129F0DA78243}" destId="{4EF0C40C-CCB9-4172-A0EE-A11FD2D8B1CF}" srcOrd="0" destOrd="0" presId="urn:microsoft.com/office/officeart/2005/8/layout/pyramid2"/>
    <dgm:cxn modelId="{D0B909E6-65C9-45A5-9870-16D60F76B16C}" type="presParOf" srcId="{063E50C4-C04D-4F03-8F7C-129F0DA78243}" destId="{763C1EFA-5168-4D66-955A-911AF4990539}" srcOrd="1" destOrd="0" presId="urn:microsoft.com/office/officeart/2005/8/layout/pyramid2"/>
    <dgm:cxn modelId="{F3381390-AC0F-4E0C-B27D-E5B327711765}" type="presParOf" srcId="{763C1EFA-5168-4D66-955A-911AF4990539}" destId="{3D864836-F80A-449F-A409-BA04187F98EB}" srcOrd="0" destOrd="0" presId="urn:microsoft.com/office/officeart/2005/8/layout/pyramid2"/>
    <dgm:cxn modelId="{D167832C-4529-40FB-B6D3-4BC2D19AE7F4}" type="presParOf" srcId="{763C1EFA-5168-4D66-955A-911AF4990539}" destId="{47175BF5-199E-44A4-90DE-D6E0E94236B5}" srcOrd="1" destOrd="0" presId="urn:microsoft.com/office/officeart/2005/8/layout/pyramid2"/>
    <dgm:cxn modelId="{379323EE-927D-4FB9-9254-DCB7B78CCE4B}" type="presParOf" srcId="{763C1EFA-5168-4D66-955A-911AF4990539}" destId="{38C2C28C-5917-4E26-8E79-081DB0AD4D99}" srcOrd="2" destOrd="0" presId="urn:microsoft.com/office/officeart/2005/8/layout/pyramid2"/>
    <dgm:cxn modelId="{45050F82-8EFE-48AD-B412-D4CE4AC1AEB9}" type="presParOf" srcId="{763C1EFA-5168-4D66-955A-911AF4990539}" destId="{37EB445F-CD88-49CB-B810-DA01631525ED}" srcOrd="3" destOrd="0" presId="urn:microsoft.com/office/officeart/2005/8/layout/pyramid2"/>
    <dgm:cxn modelId="{864E629A-9666-4518-8D7B-60EC00C4DBB7}" type="presParOf" srcId="{763C1EFA-5168-4D66-955A-911AF4990539}" destId="{C1B07B24-45DE-4C39-A942-9B82F71D951D}" srcOrd="4" destOrd="0" presId="urn:microsoft.com/office/officeart/2005/8/layout/pyramid2"/>
    <dgm:cxn modelId="{24319E7C-8315-4B12-B317-7BB590B8ACDE}" type="presParOf" srcId="{763C1EFA-5168-4D66-955A-911AF4990539}" destId="{40DCD652-54A5-44AA-9015-39E81E42F061}" srcOrd="5" destOrd="0" presId="urn:microsoft.com/office/officeart/2005/8/layout/pyramid2"/>
    <dgm:cxn modelId="{99F6712B-38FC-48DF-AD00-A689439BC247}" type="presParOf" srcId="{763C1EFA-5168-4D66-955A-911AF4990539}" destId="{B85EF645-92D4-45EF-95B5-438894D7F9C4}" srcOrd="6" destOrd="0" presId="urn:microsoft.com/office/officeart/2005/8/layout/pyramid2"/>
    <dgm:cxn modelId="{6D867609-2693-4ACC-BB21-71829EAE3DCE}" type="presParOf" srcId="{763C1EFA-5168-4D66-955A-911AF4990539}" destId="{1F10C4F4-A911-4AE6-89C2-0307B97324A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7FB276-2649-46AF-B183-C6D9F6E32F8E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BDB11E4-AFBA-40CC-A222-125BEFCFD059}">
      <dgm:prSet phldrT="[Testo]"/>
      <dgm:spPr/>
      <dgm:t>
        <a:bodyPr/>
        <a:lstStyle/>
        <a:p>
          <a:r>
            <a:rPr lang="it-IT" b="1" dirty="0" smtClean="0">
              <a:solidFill>
                <a:srgbClr val="FF0000"/>
              </a:solidFill>
            </a:rPr>
            <a:t>14 maggio </a:t>
          </a:r>
          <a:r>
            <a:rPr lang="it-IT" dirty="0" smtClean="0"/>
            <a:t> Presentazione domanda</a:t>
          </a:r>
          <a:endParaRPr lang="it-IT" dirty="0"/>
        </a:p>
      </dgm:t>
    </dgm:pt>
    <dgm:pt modelId="{F501981B-7EAF-4AAF-949C-4B131253AD80}" type="parTrans" cxnId="{8FD3D232-0B85-4AA4-AE6C-06D2C4BF96AD}">
      <dgm:prSet/>
      <dgm:spPr/>
      <dgm:t>
        <a:bodyPr/>
        <a:lstStyle/>
        <a:p>
          <a:endParaRPr lang="it-IT"/>
        </a:p>
      </dgm:t>
    </dgm:pt>
    <dgm:pt modelId="{C98D026E-1CBA-4CDC-B214-374B025097AB}" type="sibTrans" cxnId="{8FD3D232-0B85-4AA4-AE6C-06D2C4BF96AD}">
      <dgm:prSet/>
      <dgm:spPr/>
      <dgm:t>
        <a:bodyPr/>
        <a:lstStyle/>
        <a:p>
          <a:endParaRPr lang="it-IT"/>
        </a:p>
      </dgm:t>
    </dgm:pt>
    <dgm:pt modelId="{F9000124-29E1-4A0C-914E-7B300FCBFE9D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15 maggio</a:t>
          </a:r>
          <a:r>
            <a:rPr lang="it-IT" dirty="0" smtClean="0"/>
            <a:t> Registrazione ed avvio impresa</a:t>
          </a:r>
          <a:endParaRPr lang="it-IT" dirty="0"/>
        </a:p>
      </dgm:t>
    </dgm:pt>
    <dgm:pt modelId="{413C0D95-B153-4209-8805-2F6CC529A952}" type="parTrans" cxnId="{121DE214-E169-47C8-A6D3-C4761171C984}">
      <dgm:prSet/>
      <dgm:spPr/>
      <dgm:t>
        <a:bodyPr/>
        <a:lstStyle/>
        <a:p>
          <a:endParaRPr lang="it-IT"/>
        </a:p>
      </dgm:t>
    </dgm:pt>
    <dgm:pt modelId="{E6F16388-1124-4D87-BF14-F99D15314EF0}" type="sibTrans" cxnId="{121DE214-E169-47C8-A6D3-C4761171C984}">
      <dgm:prSet/>
      <dgm:spPr/>
      <dgm:t>
        <a:bodyPr/>
        <a:lstStyle/>
        <a:p>
          <a:endParaRPr lang="it-IT"/>
        </a:p>
      </dgm:t>
    </dgm:pt>
    <dgm:pt modelId="{823AEB58-3727-4CFD-AE3C-5679E914AC35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14 giugno </a:t>
          </a:r>
          <a:r>
            <a:rPr lang="it-IT" dirty="0" smtClean="0"/>
            <a:t>Pubblicazione graduatoria</a:t>
          </a:r>
          <a:endParaRPr lang="it-IT" dirty="0"/>
        </a:p>
      </dgm:t>
    </dgm:pt>
    <dgm:pt modelId="{C3D83892-9129-4DFC-BEA7-1424F19A0EA1}" type="parTrans" cxnId="{DCD23DAE-A358-4434-9314-883948A07B3F}">
      <dgm:prSet/>
      <dgm:spPr/>
      <dgm:t>
        <a:bodyPr/>
        <a:lstStyle/>
        <a:p>
          <a:endParaRPr lang="it-IT"/>
        </a:p>
      </dgm:t>
    </dgm:pt>
    <dgm:pt modelId="{8CE61516-09C9-4AD7-B6B6-1BEC90F9FC6B}" type="sibTrans" cxnId="{DCD23DAE-A358-4434-9314-883948A07B3F}">
      <dgm:prSet/>
      <dgm:spPr/>
      <dgm:t>
        <a:bodyPr/>
        <a:lstStyle/>
        <a:p>
          <a:endParaRPr lang="it-IT"/>
        </a:p>
      </dgm:t>
    </dgm:pt>
    <dgm:pt modelId="{73CDD076-A7AA-471C-937F-9C0A5553203C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Entro fine luglio</a:t>
          </a:r>
        </a:p>
        <a:p>
          <a:pPr algn="ctr"/>
          <a:r>
            <a:rPr lang="it-IT" dirty="0" smtClean="0"/>
            <a:t>Premiazione e liquidazione premio</a:t>
          </a:r>
          <a:endParaRPr lang="it-IT" dirty="0"/>
        </a:p>
      </dgm:t>
    </dgm:pt>
    <dgm:pt modelId="{FE73D4E0-382C-4ED8-B586-06B60F88668A}" type="parTrans" cxnId="{0C5C4F30-A1DF-4A37-90EA-2145CAA7FDFE}">
      <dgm:prSet/>
      <dgm:spPr/>
      <dgm:t>
        <a:bodyPr/>
        <a:lstStyle/>
        <a:p>
          <a:endParaRPr lang="it-IT"/>
        </a:p>
      </dgm:t>
    </dgm:pt>
    <dgm:pt modelId="{E35B2E6F-5E0D-44CC-8D3D-DA7F7436D15D}" type="sibTrans" cxnId="{0C5C4F30-A1DF-4A37-90EA-2145CAA7FDFE}">
      <dgm:prSet/>
      <dgm:spPr/>
      <dgm:t>
        <a:bodyPr/>
        <a:lstStyle/>
        <a:p>
          <a:endParaRPr lang="it-IT"/>
        </a:p>
      </dgm:t>
    </dgm:pt>
    <dgm:pt modelId="{506FBD6A-16E7-410A-A9F1-49455372A442}" type="pres">
      <dgm:prSet presAssocID="{167FB276-2649-46AF-B183-C6D9F6E32F8E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3282A79C-EB5B-489C-BC21-C958BC73F802}" type="pres">
      <dgm:prSet presAssocID="{167FB276-2649-46AF-B183-C6D9F6E32F8E}" presName="arrowNode" presStyleLbl="node1" presStyleIdx="0" presStyleCnt="1" custScaleX="99305" custScaleY="79247" custLinFactNeighborX="-41876" custLinFactNeighborY="-925"/>
      <dgm:spPr/>
    </dgm:pt>
    <dgm:pt modelId="{B1F8CB30-F277-4B48-8474-709D4E564528}" type="pres">
      <dgm:prSet presAssocID="{3BDB11E4-AFBA-40CC-A222-125BEFCFD059}" presName="txNode1" presStyleLbl="revTx" presStyleIdx="0" presStyleCnt="4" custScaleX="90696" custLinFactNeighborX="-9319" custLinFactNeighborY="624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CB24719-7370-405D-A9F9-FC6C535D9C4D}" type="pres">
      <dgm:prSet presAssocID="{F9000124-29E1-4A0C-914E-7B300FCBFE9D}" presName="txNode2" presStyleLbl="revTx" presStyleIdx="1" presStyleCnt="4" custScaleX="56194" custLinFactNeighborX="-50038" custLinFactNeighborY="-279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74C404F-B6C9-4EB4-882C-0F0BEFA07545}" type="pres">
      <dgm:prSet presAssocID="{E6F16388-1124-4D87-BF14-F99D15314EF0}" presName="dotNode2" presStyleCnt="0"/>
      <dgm:spPr/>
    </dgm:pt>
    <dgm:pt modelId="{45FD1482-0820-4D30-8044-070D333CFA1A}" type="pres">
      <dgm:prSet presAssocID="{E6F16388-1124-4D87-BF14-F99D15314EF0}" presName="dotRepeatNode" presStyleLbl="fgShp" presStyleIdx="0" presStyleCnt="2"/>
      <dgm:spPr/>
      <dgm:t>
        <a:bodyPr/>
        <a:lstStyle/>
        <a:p>
          <a:endParaRPr lang="it-IT"/>
        </a:p>
      </dgm:t>
    </dgm:pt>
    <dgm:pt modelId="{D3172DF7-7EE9-48B9-A0DF-5849B49B7A55}" type="pres">
      <dgm:prSet presAssocID="{823AEB58-3727-4CFD-AE3C-5679E914AC35}" presName="txNode3" presStyleLbl="revTx" presStyleIdx="2" presStyleCnt="4" custScaleX="82553" custLinFactNeighborX="-21738" custLinFactNeighborY="832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AD3C80-E280-4DB9-B2F3-C543ED52C7F6}" type="pres">
      <dgm:prSet presAssocID="{8CE61516-09C9-4AD7-B6B6-1BEC90F9FC6B}" presName="dotNode3" presStyleCnt="0"/>
      <dgm:spPr/>
    </dgm:pt>
    <dgm:pt modelId="{45773914-1974-4E87-873F-D5AEADA00CEB}" type="pres">
      <dgm:prSet presAssocID="{8CE61516-09C9-4AD7-B6B6-1BEC90F9FC6B}" presName="dotRepeatNode" presStyleLbl="fgShp" presStyleIdx="1" presStyleCnt="2"/>
      <dgm:spPr/>
      <dgm:t>
        <a:bodyPr/>
        <a:lstStyle/>
        <a:p>
          <a:endParaRPr lang="it-IT"/>
        </a:p>
      </dgm:t>
    </dgm:pt>
    <dgm:pt modelId="{92CA3D1C-3F2B-4D8F-9625-462E31C7F052}" type="pres">
      <dgm:prSet presAssocID="{73CDD076-A7AA-471C-937F-9C0A5553203C}" presName="txNode4" presStyleLbl="revTx" presStyleIdx="3" presStyleCnt="4" custScaleX="71287" custLinFactNeighborX="-51641" custLinFactNeighborY="-4822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7ABF54B-0092-4EE8-9A18-D2C9FFE48837}" type="presOf" srcId="{8CE61516-09C9-4AD7-B6B6-1BEC90F9FC6B}" destId="{45773914-1974-4E87-873F-D5AEADA00CEB}" srcOrd="0" destOrd="0" presId="urn:microsoft.com/office/officeart/2009/3/layout/DescendingProcess"/>
    <dgm:cxn modelId="{C8387847-CF56-4F99-9134-B943470D7836}" type="presOf" srcId="{823AEB58-3727-4CFD-AE3C-5679E914AC35}" destId="{D3172DF7-7EE9-48B9-A0DF-5849B49B7A55}" srcOrd="0" destOrd="0" presId="urn:microsoft.com/office/officeart/2009/3/layout/DescendingProcess"/>
    <dgm:cxn modelId="{750A1C0C-CBEE-47F8-AE33-AA653501E730}" type="presOf" srcId="{3BDB11E4-AFBA-40CC-A222-125BEFCFD059}" destId="{B1F8CB30-F277-4B48-8474-709D4E564528}" srcOrd="0" destOrd="0" presId="urn:microsoft.com/office/officeart/2009/3/layout/DescendingProcess"/>
    <dgm:cxn modelId="{121DE214-E169-47C8-A6D3-C4761171C984}" srcId="{167FB276-2649-46AF-B183-C6D9F6E32F8E}" destId="{F9000124-29E1-4A0C-914E-7B300FCBFE9D}" srcOrd="1" destOrd="0" parTransId="{413C0D95-B153-4209-8805-2F6CC529A952}" sibTransId="{E6F16388-1124-4D87-BF14-F99D15314EF0}"/>
    <dgm:cxn modelId="{601712FE-E77F-4AB2-9D7F-776EBF59AB55}" type="presOf" srcId="{167FB276-2649-46AF-B183-C6D9F6E32F8E}" destId="{506FBD6A-16E7-410A-A9F1-49455372A442}" srcOrd="0" destOrd="0" presId="urn:microsoft.com/office/officeart/2009/3/layout/DescendingProcess"/>
    <dgm:cxn modelId="{8FD3D232-0B85-4AA4-AE6C-06D2C4BF96AD}" srcId="{167FB276-2649-46AF-B183-C6D9F6E32F8E}" destId="{3BDB11E4-AFBA-40CC-A222-125BEFCFD059}" srcOrd="0" destOrd="0" parTransId="{F501981B-7EAF-4AAF-949C-4B131253AD80}" sibTransId="{C98D026E-1CBA-4CDC-B214-374B025097AB}"/>
    <dgm:cxn modelId="{D021D862-B115-4B53-8209-DFB9B4CF9EF2}" type="presOf" srcId="{E6F16388-1124-4D87-BF14-F99D15314EF0}" destId="{45FD1482-0820-4D30-8044-070D333CFA1A}" srcOrd="0" destOrd="0" presId="urn:microsoft.com/office/officeart/2009/3/layout/DescendingProcess"/>
    <dgm:cxn modelId="{F8D5E0E9-2A7B-4567-AA36-DC471854660A}" type="presOf" srcId="{73CDD076-A7AA-471C-937F-9C0A5553203C}" destId="{92CA3D1C-3F2B-4D8F-9625-462E31C7F052}" srcOrd="0" destOrd="0" presId="urn:microsoft.com/office/officeart/2009/3/layout/DescendingProcess"/>
    <dgm:cxn modelId="{5A43B5C9-83CB-481E-BCD8-955EB25E407F}" type="presOf" srcId="{F9000124-29E1-4A0C-914E-7B300FCBFE9D}" destId="{7CB24719-7370-405D-A9F9-FC6C535D9C4D}" srcOrd="0" destOrd="0" presId="urn:microsoft.com/office/officeart/2009/3/layout/DescendingProcess"/>
    <dgm:cxn modelId="{0C5C4F30-A1DF-4A37-90EA-2145CAA7FDFE}" srcId="{167FB276-2649-46AF-B183-C6D9F6E32F8E}" destId="{73CDD076-A7AA-471C-937F-9C0A5553203C}" srcOrd="3" destOrd="0" parTransId="{FE73D4E0-382C-4ED8-B586-06B60F88668A}" sibTransId="{E35B2E6F-5E0D-44CC-8D3D-DA7F7436D15D}"/>
    <dgm:cxn modelId="{DCD23DAE-A358-4434-9314-883948A07B3F}" srcId="{167FB276-2649-46AF-B183-C6D9F6E32F8E}" destId="{823AEB58-3727-4CFD-AE3C-5679E914AC35}" srcOrd="2" destOrd="0" parTransId="{C3D83892-9129-4DFC-BEA7-1424F19A0EA1}" sibTransId="{8CE61516-09C9-4AD7-B6B6-1BEC90F9FC6B}"/>
    <dgm:cxn modelId="{E20729F8-F23A-4744-8A3E-D5F6A8E6C4AE}" type="presParOf" srcId="{506FBD6A-16E7-410A-A9F1-49455372A442}" destId="{3282A79C-EB5B-489C-BC21-C958BC73F802}" srcOrd="0" destOrd="0" presId="urn:microsoft.com/office/officeart/2009/3/layout/DescendingProcess"/>
    <dgm:cxn modelId="{88230A2B-E766-493F-ADCF-6B073C23908D}" type="presParOf" srcId="{506FBD6A-16E7-410A-A9F1-49455372A442}" destId="{B1F8CB30-F277-4B48-8474-709D4E564528}" srcOrd="1" destOrd="0" presId="urn:microsoft.com/office/officeart/2009/3/layout/DescendingProcess"/>
    <dgm:cxn modelId="{A93308AA-1732-4239-8AC0-031F12613C0D}" type="presParOf" srcId="{506FBD6A-16E7-410A-A9F1-49455372A442}" destId="{7CB24719-7370-405D-A9F9-FC6C535D9C4D}" srcOrd="2" destOrd="0" presId="urn:microsoft.com/office/officeart/2009/3/layout/DescendingProcess"/>
    <dgm:cxn modelId="{EE80E026-E2CA-47D4-BE3B-2E54AE966308}" type="presParOf" srcId="{506FBD6A-16E7-410A-A9F1-49455372A442}" destId="{074C404F-B6C9-4EB4-882C-0F0BEFA07545}" srcOrd="3" destOrd="0" presId="urn:microsoft.com/office/officeart/2009/3/layout/DescendingProcess"/>
    <dgm:cxn modelId="{8FA3F3F3-A999-4B8F-9D3A-6EA34659A217}" type="presParOf" srcId="{074C404F-B6C9-4EB4-882C-0F0BEFA07545}" destId="{45FD1482-0820-4D30-8044-070D333CFA1A}" srcOrd="0" destOrd="0" presId="urn:microsoft.com/office/officeart/2009/3/layout/DescendingProcess"/>
    <dgm:cxn modelId="{45C1E3B8-4078-47F6-9B1B-D04F04776600}" type="presParOf" srcId="{506FBD6A-16E7-410A-A9F1-49455372A442}" destId="{D3172DF7-7EE9-48B9-A0DF-5849B49B7A55}" srcOrd="4" destOrd="0" presId="urn:microsoft.com/office/officeart/2009/3/layout/DescendingProcess"/>
    <dgm:cxn modelId="{FCA57923-1E72-4187-A750-7A015C776C0C}" type="presParOf" srcId="{506FBD6A-16E7-410A-A9F1-49455372A442}" destId="{2FAD3C80-E280-4DB9-B2F3-C543ED52C7F6}" srcOrd="5" destOrd="0" presId="urn:microsoft.com/office/officeart/2009/3/layout/DescendingProcess"/>
    <dgm:cxn modelId="{B6830173-1944-46FF-9EC2-530B067CE278}" type="presParOf" srcId="{2FAD3C80-E280-4DB9-B2F3-C543ED52C7F6}" destId="{45773914-1974-4E87-873F-D5AEADA00CEB}" srcOrd="0" destOrd="0" presId="urn:microsoft.com/office/officeart/2009/3/layout/DescendingProcess"/>
    <dgm:cxn modelId="{2123AF80-633F-4475-86BF-A39C44140C88}" type="presParOf" srcId="{506FBD6A-16E7-410A-A9F1-49455372A442}" destId="{92CA3D1C-3F2B-4D8F-9625-462E31C7F052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E605E63A-6633-4053-9E0F-816623106392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88A91E55-BE80-4B10-A2A5-DEF670A7E5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77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0507" y="0"/>
            <a:ext cx="3077137" cy="512304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BF1CF22A-C97E-4AA3-B575-AF0A15AF72B9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0" tIns="47380" rIns="94760" bIns="4738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00" y="4924989"/>
            <a:ext cx="5680103" cy="4029684"/>
          </a:xfrm>
          <a:prstGeom prst="rect">
            <a:avLst/>
          </a:prstGeom>
        </p:spPr>
        <p:txBody>
          <a:bodyPr vert="horz" lIns="94760" tIns="47380" rIns="94760" bIns="4738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2309"/>
            <a:ext cx="3077137" cy="512304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0507" y="9722309"/>
            <a:ext cx="3077137" cy="512304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A22DF949-A616-4CD9-BFA4-B0C90CDAA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60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6299" y="1196752"/>
            <a:ext cx="9118867" cy="4392488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3" name="Connecteur droit 12"/>
          <p:cNvCxnSpPr/>
          <p:nvPr userDrawn="1"/>
        </p:nvCxnSpPr>
        <p:spPr>
          <a:xfrm>
            <a:off x="107504" y="6165304"/>
            <a:ext cx="8928992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bastia.port.local\DCP\BIA\PORTS\Administration Générale\Bastia\Finances\Budget\PROGRAMMES EUROPEENS\EASYLOG\Logo EasyLog seul+partenaires 374x230\Logo_CIREM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10" y="6327249"/>
            <a:ext cx="442559" cy="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bastia.port.local\DCP\BIA\PORTS\Administration Générale\Bastia\Finances\Budget\PROGRAMMES EUROPEENS\EASYLOG\Logo EasyLog seul+partenaires 374x230\CCI sigle LOGO horizontal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0" y="6359103"/>
            <a:ext cx="626010" cy="3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bastia.port.local\DCP\BIA\PORTS\Administration Générale\Bastia\Finances\Budget\PROGRAMMES EUROPEENS\EASYLOG\Logo EasyLog seul+partenaires 374x230\Logo autotita portuale mar tirreno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21" y="6374208"/>
            <a:ext cx="1281388" cy="2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\\bastia.port.local\DCP\BIA\PORTS\Administration Générale\Bastia\Finances\Budget\PROGRAMMES EUROPEENS\IMPATTI-NO\Logo ImpattiNO seul+partenaires 374x230\Logo autotita portuale mar tirreno oriental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09" y="6359103"/>
            <a:ext cx="864096" cy="3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\\bastia.port.local\DCP\BIA\PORTS\Administration Générale\Bastia\Finances\Budget\PROGRAMMES EUROPEENS\IMPATTI-NO\Logo ImpattiNO seul+partenaires 374x230\logo cci var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05" y="6433581"/>
            <a:ext cx="86409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\\bastia.port.local\DCP\BIA\PORTS\Administration Générale\Bastia\Finances\Budget\PROGRAMMES EUROPEENS\IMPATTI-NO\Logo ImpattiNO seul+partenaires 374x230\ports_of_genoa_logo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01" y="6422059"/>
            <a:ext cx="864096" cy="2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bastia.port.local\DCP\BIA\PORTS\Administration Générale\Bastia\Finances\Budget\PROGRAMMES EUROPEENS\IMPATTI-NO\Logo ImpattiNO seul+partenaires 150x150\Maremma e Tirreno-marchio-colore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69" y="6422059"/>
            <a:ext cx="1472952" cy="2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032" y="11009"/>
            <a:ext cx="4515316" cy="8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6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4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01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32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69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01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04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7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5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7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26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nterreg-maritime.eu/web/impattino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reg-maritime.eu/web/grrinport/-/online-i-materiali-del-webinar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nterreg-maritime.eu/it/web/prismamed/-/prodotti-e-gli-output-di-progetto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cameradicommercio@pec.lg.camcom.it" TargetMode="Externa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reg-maritime.eu/it/web/impattino/-/concours-circular-port-impatti-no" TargetMode="External"/><Relationship Id="rId2" Type="http://schemas.openxmlformats.org/officeDocument/2006/relationships/hyperlink" Target="https://www.lg.camcom.it/pagina2696_contest-circular-ports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zione@lg.camcom.it" TargetMode="External"/><Relationship Id="rId7" Type="http://schemas.openxmlformats.org/officeDocument/2006/relationships/image" Target="../media/image33.emf"/><Relationship Id="rId2" Type="http://schemas.openxmlformats.org/officeDocument/2006/relationships/hyperlink" Target="mailto:luca.bilotti@lg.camcom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elene.bottosso@lg.camcom.it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052736"/>
            <a:ext cx="9144000" cy="4896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051720" y="836712"/>
            <a:ext cx="6984776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915816" y="1556792"/>
            <a:ext cx="5832648" cy="4143006"/>
          </a:xfrm>
          <a:prstGeom prst="rect">
            <a:avLst/>
          </a:prstGeom>
          <a:solidFill>
            <a:srgbClr val="98C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8"/>
          <a:stretch/>
        </p:blipFill>
        <p:spPr>
          <a:xfrm>
            <a:off x="0" y="1556792"/>
            <a:ext cx="2699792" cy="414300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31840" y="1556792"/>
            <a:ext cx="54006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tx2"/>
                </a:solidFill>
              </a:rPr>
              <a:t>3</a:t>
            </a:r>
            <a:r>
              <a:rPr lang="it-IT" b="1" dirty="0" smtClean="0">
                <a:solidFill>
                  <a:schemeClr val="tx2"/>
                </a:solidFill>
              </a:rPr>
              <a:t>° Comitato di Pilotaggio – Progetto IMPATTI-NO</a:t>
            </a:r>
          </a:p>
          <a:p>
            <a:pPr algn="ctr">
              <a:lnSpc>
                <a:spcPct val="150000"/>
              </a:lnSpc>
            </a:pPr>
            <a:r>
              <a:rPr lang="it-IT" sz="1400" dirty="0" smtClean="0">
                <a:solidFill>
                  <a:schemeClr val="bg1"/>
                </a:solidFill>
              </a:rPr>
              <a:t>9 ottobre 2019</a:t>
            </a:r>
          </a:p>
          <a:p>
            <a:pPr algn="ctr">
              <a:lnSpc>
                <a:spcPct val="150000"/>
              </a:lnSpc>
            </a:pPr>
            <a:endParaRPr lang="it-IT" sz="20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it-IT" sz="1100" dirty="0" smtClean="0">
              <a:solidFill>
                <a:schemeClr val="bg1"/>
              </a:solidFill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STATO DI AVANZAMENTO ATTIVITÀ T.1.1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PRODOTTO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T.1.1.4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</a:rPr>
              <a:t>CCIAA MAREMMA A E TIRRENO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15816" y="458112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400" dirty="0" smtClean="0">
              <a:solidFill>
                <a:schemeClr val="bg1"/>
              </a:solidFill>
            </a:endParaRPr>
          </a:p>
          <a:p>
            <a:pPr algn="ctr"/>
            <a:endParaRPr lang="it-IT" sz="600" dirty="0" smtClean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15" y="0"/>
            <a:ext cx="9170715" cy="623731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624423" y="4726158"/>
            <a:ext cx="15478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Montserrat" pitchFamily="2" charset="77"/>
                <a:ea typeface="+mj-ea"/>
                <a:cs typeface="Arial" panose="020B0604020202020204" pitchFamily="34" charset="0"/>
              </a:rPr>
              <a:t>Luca Bilotti</a:t>
            </a:r>
          </a:p>
        </p:txBody>
      </p:sp>
      <p:pic>
        <p:nvPicPr>
          <p:cNvPr id="11" name="Immagine 10" descr="C:\Users\clp0019\AppData\Local\Microsoft\Windows\INetCache\Content.Word\Logo CCIAAMaremmaTirreno+Pittogramma RGB300dp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14" y="5064712"/>
            <a:ext cx="2457450" cy="39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6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3099" y="1229135"/>
            <a:ext cx="1800199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Premi</a:t>
            </a:r>
            <a:endParaRPr lang="it-IT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03" y="1153585"/>
            <a:ext cx="3797647" cy="4234439"/>
          </a:xfrm>
          <a:prstGeom prst="rect">
            <a:avLst/>
          </a:prstGeom>
          <a:noFill/>
        </p:spPr>
      </p:pic>
      <p:cxnSp>
        <p:nvCxnSpPr>
          <p:cNvPr id="9" name="Connettore 2 8"/>
          <p:cNvCxnSpPr/>
          <p:nvPr/>
        </p:nvCxnSpPr>
        <p:spPr>
          <a:xfrm flipV="1">
            <a:off x="4283968" y="2116643"/>
            <a:ext cx="3024336" cy="1456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283968" y="3716967"/>
            <a:ext cx="2808312" cy="797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4283968" y="2654797"/>
            <a:ext cx="3599332" cy="982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27522" y="258472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Sardegna</a:t>
            </a:r>
            <a:r>
              <a:rPr lang="it-IT" dirty="0" smtClean="0"/>
              <a:t>: </a:t>
            </a:r>
            <a:r>
              <a:rPr lang="it-IT" dirty="0"/>
              <a:t>3 premi per la categoria “persone fisiche</a:t>
            </a:r>
            <a:r>
              <a:rPr lang="it-IT" dirty="0" smtClean="0"/>
              <a:t>”</a:t>
            </a:r>
          </a:p>
          <a:p>
            <a:endParaRPr lang="it-IT" dirty="0" smtClean="0"/>
          </a:p>
          <a:p>
            <a:r>
              <a:rPr lang="it-IT" b="1" dirty="0" smtClean="0"/>
              <a:t>Liguria</a:t>
            </a:r>
            <a:r>
              <a:rPr lang="it-IT" dirty="0" smtClean="0"/>
              <a:t>: </a:t>
            </a:r>
            <a:r>
              <a:rPr lang="it-IT" dirty="0"/>
              <a:t>3 premi per la categoria “persone fisiche</a:t>
            </a:r>
            <a:r>
              <a:rPr lang="it-IT" dirty="0" smtClean="0"/>
              <a:t>”</a:t>
            </a:r>
          </a:p>
          <a:p>
            <a:endParaRPr lang="it-IT" b="1" dirty="0" smtClean="0"/>
          </a:p>
          <a:p>
            <a:r>
              <a:rPr lang="it-IT" b="1" dirty="0" smtClean="0"/>
              <a:t>Toscana</a:t>
            </a:r>
            <a:r>
              <a:rPr lang="it-IT" dirty="0" smtClean="0"/>
              <a:t>: </a:t>
            </a:r>
            <a:r>
              <a:rPr lang="it-IT" dirty="0"/>
              <a:t>3 premi per la categoria “persone fisiche</a:t>
            </a:r>
            <a:r>
              <a:rPr lang="it-IT" dirty="0" smtClean="0"/>
              <a:t>”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1152" y="1747311"/>
            <a:ext cx="1932576" cy="36933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Voucher in </a:t>
            </a:r>
            <a:r>
              <a:rPr lang="it-IT" dirty="0" smtClean="0"/>
              <a:t>denaro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24114" y="5181762"/>
            <a:ext cx="8188894" cy="88036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/>
              <a:t>NB</a:t>
            </a:r>
            <a:r>
              <a:rPr lang="it-IT" dirty="0"/>
              <a:t>: In mancanza di candidature ritenute eleggibili ai fini dell’assegnazione dei premi si potrà procedere alla </a:t>
            </a:r>
            <a:r>
              <a:rPr lang="it-IT" b="1" u="sng" dirty="0" err="1"/>
              <a:t>ridestinazione</a:t>
            </a:r>
            <a:r>
              <a:rPr lang="it-IT" b="1" u="sng" dirty="0"/>
              <a:t> delle risorse tra i territori </a:t>
            </a:r>
            <a:r>
              <a:rPr lang="it-IT" dirty="0"/>
              <a:t>di competenza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413522" y="1543010"/>
            <a:ext cx="1350150" cy="369332"/>
          </a:xfrm>
          <a:prstGeom prst="rect">
            <a:avLst/>
          </a:prstGeom>
          <a:solidFill>
            <a:srgbClr val="0033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4.000  euro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282375" y="2026751"/>
            <a:ext cx="1306172" cy="369332"/>
          </a:xfrm>
          <a:prstGeom prst="rect">
            <a:avLst/>
          </a:prstGeom>
          <a:solidFill>
            <a:srgbClr val="0033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800  euro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1246694"/>
            <a:ext cx="382870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scheda progettuale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809106802"/>
              </p:ext>
            </p:extLst>
          </p:nvPr>
        </p:nvGraphicFramePr>
        <p:xfrm>
          <a:off x="323528" y="1844824"/>
          <a:ext cx="3600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1 5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5400350" y="1283516"/>
            <a:ext cx="334811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I criteri di valutazione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42124"/>
              </p:ext>
            </p:extLst>
          </p:nvPr>
        </p:nvGraphicFramePr>
        <p:xfrm>
          <a:off x="4644008" y="1844824"/>
          <a:ext cx="4139508" cy="292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5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89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163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Criteri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Punteggio massimo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IMPATTO CIRCOLARE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INNOVATIVITA’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FATTIBILITA’ E PROSPETTIVE DI MERCATO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REPLICABILITA’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DIMENSIONE MULTISTAKEHOLDER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ᐈ Attenzione immagini di stock, fotografie attenzione | scarica su  Depositphotos®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7F7"/>
              </a:clrFrom>
              <a:clrTo>
                <a:srgbClr val="F1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89" y="4947276"/>
            <a:ext cx="709374" cy="9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9563" y="4941168"/>
            <a:ext cx="4079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Per essere ammessi alla graduatoria è necessario raggiungere un punteggio minimo di 70.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702309" y="5475425"/>
            <a:ext cx="403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In caso di parità di punteggio di due o più proponenti, il premio verrà assegnato alla proposta che totalizza il punteggio superiore indicato nel criterio n. 1</a:t>
            </a:r>
          </a:p>
        </p:txBody>
      </p:sp>
    </p:spTree>
    <p:extLst>
      <p:ext uri="{BB962C8B-B14F-4D97-AF65-F5344CB8AC3E}">
        <p14:creationId xmlns:p14="http://schemas.microsoft.com/office/powerpoint/2010/main" val="26696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4" y="3966670"/>
            <a:ext cx="2549054" cy="255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9512" y="1165360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L’analisi di contesto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59632" y="3284984"/>
            <a:ext cx="37981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1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314497" y="2751577"/>
            <a:ext cx="2591150" cy="11999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Report T1.2.1 </a:t>
            </a:r>
          </a:p>
          <a:p>
            <a:pPr algn="ctr">
              <a:lnSpc>
                <a:spcPct val="150000"/>
              </a:lnSpc>
            </a:pPr>
            <a:r>
              <a:rPr lang="it-IT" sz="1100" dirty="0">
                <a:solidFill>
                  <a:srgbClr val="000000"/>
                </a:solidFill>
                <a:latin typeface="Cambria" panose="02040503050406030204" pitchFamily="18" charset="0"/>
              </a:rPr>
              <a:t>PIANO D’AZIONE PER LA GESTIONE INTEGRATA DEI RIFIUTI E REFLUI NEL PORTO  </a:t>
            </a:r>
            <a:endParaRPr lang="it-IT" sz="1100" dirty="0"/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3602845676"/>
              </p:ext>
            </p:extLst>
          </p:nvPr>
        </p:nvGraphicFramePr>
        <p:xfrm>
          <a:off x="2175631" y="1911223"/>
          <a:ext cx="4795727" cy="3524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ttangolo arrotondato 9"/>
          <p:cNvSpPr/>
          <p:nvPr/>
        </p:nvSpPr>
        <p:spPr>
          <a:xfrm>
            <a:off x="7514432" y="4267094"/>
            <a:ext cx="1296143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AdSP</a:t>
            </a:r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Tirreno Settentrionale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7507682" y="1354006"/>
            <a:ext cx="1296144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AdSP</a:t>
            </a:r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Mar ligure occidentale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7507682" y="2360719"/>
            <a:ext cx="1296144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AdSP</a:t>
            </a:r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Mar ligure orientale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7507682" y="3277434"/>
            <a:ext cx="1296144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CIREM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7544967" y="5173557"/>
            <a:ext cx="126560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CCIAA MT / SSSA</a:t>
            </a:r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277355" y="1869795"/>
            <a:ext cx="2628292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8"/>
              </a:rPr>
              <a:t>http://interreg-maritime.eu/web/impattino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563563" y="4226797"/>
            <a:ext cx="105519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Spezia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951495" y="5850964"/>
            <a:ext cx="122413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Cagliari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046980" y="5074287"/>
            <a:ext cx="150124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Piombino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105445" y="4562461"/>
            <a:ext cx="122413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Livorno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806122" y="4323271"/>
            <a:ext cx="1020333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Genova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1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13" y="3520421"/>
            <a:ext cx="2549054" cy="255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9512" y="1165360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L’analisi di contesto…altri spunti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59632" y="3284984"/>
            <a:ext cx="37981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1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306510" y="2924308"/>
            <a:ext cx="2591150" cy="11999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PROGETTO GRRINPORT</a:t>
            </a:r>
            <a:endParaRPr lang="it-IT" sz="1100" dirty="0">
              <a:solidFill>
                <a:prstClr val="white"/>
              </a:solidFill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277355" y="1869794"/>
            <a:ext cx="2628292" cy="8812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3"/>
              </a:rPr>
              <a:t>http://interreg-maritime.eu/web/grrinport/-/</a:t>
            </a:r>
            <a:r>
              <a:rPr lang="it-IT" sz="14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3"/>
              </a:rPr>
              <a:t>online-i-materiali-del-webinar</a:t>
            </a:r>
            <a:endParaRPr lang="it-IT" sz="1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545002" y="3780548"/>
            <a:ext cx="105519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Spezia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932934" y="5404715"/>
            <a:ext cx="122413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Cagliari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028419" y="4628038"/>
            <a:ext cx="150124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Piombino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086884" y="4116212"/>
            <a:ext cx="122413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Livorno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787561" y="3877022"/>
            <a:ext cx="1020333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Genova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162904" y="2920446"/>
            <a:ext cx="2591150" cy="11999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PROGETTO PRISMAMED</a:t>
            </a:r>
            <a:endParaRPr lang="it-IT" sz="1100" dirty="0">
              <a:solidFill>
                <a:prstClr val="white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6133749" y="1865932"/>
            <a:ext cx="2628292" cy="8812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00" b="1" dirty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4"/>
              </a:rPr>
              <a:t>http</a:t>
            </a:r>
            <a:r>
              <a:rPr lang="it-IT" sz="1300" b="1" dirty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4"/>
              </a:rPr>
              <a:t>://interreg-maritime.eu/it/web/prismamed/-/</a:t>
            </a:r>
            <a:r>
              <a:rPr lang="it-IT" sz="13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  <a:hlinkClick r:id="rId4"/>
              </a:rPr>
              <a:t>prodotti-e-gli-output-di-progetto</a:t>
            </a:r>
            <a:r>
              <a:rPr lang="it-IT" sz="14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 </a:t>
            </a:r>
            <a:endParaRPr lang="it-IT" sz="1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" y="1708359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252711"/>
            <a:ext cx="237626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Deadline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2021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865724125"/>
              </p:ext>
            </p:extLst>
          </p:nvPr>
        </p:nvGraphicFramePr>
        <p:xfrm>
          <a:off x="1115616" y="1836374"/>
          <a:ext cx="4464496" cy="3340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ttangolo 10"/>
          <p:cNvSpPr/>
          <p:nvPr/>
        </p:nvSpPr>
        <p:spPr>
          <a:xfrm>
            <a:off x="5004048" y="1200527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Modalità di partecipazione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744608" y="3381467"/>
            <a:ext cx="4193485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mediante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propria casella di posta elettronica certificata (PEC) con invio all’indirizzo di posta elettronica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8"/>
              </a:rPr>
              <a:t>cameradicommercio@pec.lg.camcom.it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Nell’oggetto della PEC deve essere indicata la dicitura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“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CIRCULAR PORTS - IMPATTI-NO”.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Il termine ultimo per l’invio telematico delle candidature è il </a:t>
            </a:r>
            <a:r>
              <a:rPr lang="it-IT" sz="1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14 maggio </a:t>
            </a:r>
            <a:r>
              <a:rPr lang="it-IT" sz="1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2021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680419" y="2078894"/>
            <a:ext cx="4257674" cy="95410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 candidati interessati devono produrre ed inviare: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domanda di partecipazione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scheda 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progetto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u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lteriori allegati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2996952"/>
            <a:ext cx="8533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della Camera di Commercio della Maremma 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Tirreno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https://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www.lg.camcom.it/pagina2696_contest-circular-ports.html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vetrina del progetto IMPATTI-NO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http://interreg-maritime.eu/it/web/impattino/-/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concours-circular-port-impatti-no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1890990"/>
            <a:ext cx="842493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</a:t>
            </a:r>
            <a:r>
              <a:rPr lang="it-IT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documentazione (bando e relativa modulistica) è disponibile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: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44008" y="2500939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Luca Bilotti: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0564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430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212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luca.bilotti@lg.camcom.it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477526"/>
            <a:ext cx="8424936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E se hai bisogno di ulteriori informazioni non esitare a contattarci…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55972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Oppure scrivi a: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promozione@lg.camcom.it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Segnaposto immagine 10" descr="Immagine che contiene acqua, esterni, barca, cane&#10;&#10;Descrizione generata automaticamente">
            <a:extLst>
              <a:ext uri="{FF2B5EF4-FFF2-40B4-BE49-F238E27FC236}">
                <a16:creationId xmlns:a16="http://schemas.microsoft.com/office/drawing/2014/main" xmlns="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123728" y="2161163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1026" name="Picture 2" descr="Modifica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03" y="2326279"/>
            <a:ext cx="1384595" cy="1384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0107" y="4254237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Selene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Bottosso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0586 231 259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6"/>
              </a:rPr>
              <a:t>selene.bottosso@lg.camcom.it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Segnaposto immagine 10" descr="Immagine che contiene acqua, esterni, barca, cane&#10;&#10;Descrizione generata automaticamente">
            <a:extLst>
              <a:ext uri="{FF2B5EF4-FFF2-40B4-BE49-F238E27FC236}">
                <a16:creationId xmlns:a16="http://schemas.microsoft.com/office/drawing/2014/main" xmlns="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216173" y="3811071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5109" y="3944839"/>
            <a:ext cx="1404366" cy="1405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70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82" y="2146827"/>
            <a:ext cx="4100041" cy="41076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483512" y="2353158"/>
            <a:ext cx="18001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Localizzazione degli interventi</a:t>
            </a:r>
            <a:endParaRPr lang="it-IT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954704" y="5373216"/>
            <a:ext cx="1617973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237896" y="4915339"/>
            <a:ext cx="2973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Sardegna </a:t>
            </a:r>
          </a:p>
          <a:p>
            <a:r>
              <a:rPr lang="it-IT" sz="1400" dirty="0" smtClean="0"/>
              <a:t>Cagliari</a:t>
            </a:r>
            <a:r>
              <a:rPr lang="it-IT" sz="1400" dirty="0"/>
              <a:t>, Sassari, Nuoro, Oristano, Carbonia-Iglesias, Medio Campidano, Ogliastra, </a:t>
            </a:r>
            <a:r>
              <a:rPr lang="it-IT" sz="1400" dirty="0" smtClean="0"/>
              <a:t>Olbia-Tempio</a:t>
            </a:r>
          </a:p>
        </p:txBody>
      </p:sp>
      <p:sp>
        <p:nvSpPr>
          <p:cNvPr id="3" name="Rettangolo 2"/>
          <p:cNvSpPr/>
          <p:nvPr/>
        </p:nvSpPr>
        <p:spPr>
          <a:xfrm>
            <a:off x="454916" y="3142419"/>
            <a:ext cx="25478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Area italiana del territorio di cooperazione transfrontaliera del Progetto IMPATTI-NO</a:t>
            </a:r>
            <a:endParaRPr lang="it-IT" sz="1400" b="1" dirty="0"/>
          </a:p>
        </p:txBody>
      </p:sp>
      <p:sp>
        <p:nvSpPr>
          <p:cNvPr id="12" name="Rettangolo 11"/>
          <p:cNvSpPr/>
          <p:nvPr/>
        </p:nvSpPr>
        <p:spPr>
          <a:xfrm>
            <a:off x="6786175" y="4879751"/>
            <a:ext cx="20945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Toscana</a:t>
            </a:r>
          </a:p>
          <a:p>
            <a:r>
              <a:rPr lang="it-IT" sz="1400" dirty="0" smtClean="0"/>
              <a:t>Livorno</a:t>
            </a:r>
            <a:r>
              <a:rPr lang="it-IT" sz="1400" dirty="0"/>
              <a:t>, </a:t>
            </a:r>
            <a:r>
              <a:rPr lang="it-IT" sz="1400" dirty="0" smtClean="0"/>
              <a:t>Grosseto, Massa Carrara, Lucca, Pisa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210745" y="4024013"/>
            <a:ext cx="283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Liguria</a:t>
            </a:r>
          </a:p>
          <a:p>
            <a:r>
              <a:rPr lang="it-IT" sz="1400" dirty="0" smtClean="0"/>
              <a:t>La </a:t>
            </a:r>
            <a:r>
              <a:rPr lang="it-IT" sz="1400" dirty="0"/>
              <a:t>Spezia, Genova, Savona, </a:t>
            </a:r>
            <a:r>
              <a:rPr lang="it-IT" sz="1400" dirty="0" smtClean="0"/>
              <a:t>Imperia</a:t>
            </a:r>
            <a:endParaRPr lang="it-IT" sz="1400" dirty="0"/>
          </a:p>
        </p:txBody>
      </p:sp>
      <p:cxnSp>
        <p:nvCxnSpPr>
          <p:cNvPr id="21" name="Connettore 2 20"/>
          <p:cNvCxnSpPr>
            <a:endCxn id="12" idx="1"/>
          </p:cNvCxnSpPr>
          <p:nvPr/>
        </p:nvCxnSpPr>
        <p:spPr>
          <a:xfrm>
            <a:off x="6444208" y="3796617"/>
            <a:ext cx="341967" cy="145246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4361385" y="3154797"/>
            <a:ext cx="1589357" cy="90475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483512" y="1315830"/>
            <a:ext cx="812093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Obiettivo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sostenere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</a:t>
            </a:r>
            <a:r>
              <a:rPr lang="it-IT" sz="1600" b="1" u="sng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presentazione di idee innovative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finalizzate a sviluppare, </a:t>
            </a:r>
            <a:r>
              <a:rPr lang="it-IT" sz="1600" b="1" u="sng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in un’ottica di economia circolare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, la valorizzazione dei </a:t>
            </a:r>
            <a:r>
              <a:rPr lang="it-IT" sz="1600" b="1" u="sng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rifiuti prodotti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nei porti e sulle navi, come materia prima secondaria, nell’ottica del riuso in ambito portuale ed urbano. </a:t>
            </a:r>
          </a:p>
        </p:txBody>
      </p:sp>
    </p:spTree>
    <p:extLst>
      <p:ext uri="{BB962C8B-B14F-4D97-AF65-F5344CB8AC3E}">
        <p14:creationId xmlns:p14="http://schemas.microsoft.com/office/powerpoint/2010/main" val="26177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483768" y="1844824"/>
            <a:ext cx="6264696" cy="1200329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I</a:t>
            </a:r>
            <a:r>
              <a:rPr lang="it-IT" sz="1200" b="1" u="sng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ntendono </a:t>
            </a:r>
            <a:r>
              <a:rPr lang="it-IT" sz="12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avviare un’attività di impresa </a:t>
            </a: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 sede principale e/o operativa territorio di cooperazione transfrontaliera del Progetto IMPATTI-NO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</a:t>
            </a: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ono in possesso della cittadinanza europea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A</a:t>
            </a: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ssenza di condanne per reati gravi in danno dello Stato o della Comunità</a:t>
            </a:r>
          </a:p>
        </p:txBody>
      </p:sp>
      <p:sp>
        <p:nvSpPr>
          <p:cNvPr id="3" name="Rettangolo 2"/>
          <p:cNvSpPr/>
          <p:nvPr/>
        </p:nvSpPr>
        <p:spPr>
          <a:xfrm>
            <a:off x="2554349" y="1497550"/>
            <a:ext cx="4209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Persone </a:t>
            </a:r>
            <a:r>
              <a:rPr lang="it-IT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fisiche (singole o in gruppo)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3528" y="5018210"/>
            <a:ext cx="1872209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Altri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beneficiari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2195736" y="1484784"/>
            <a:ext cx="0" cy="4320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2554349" y="3209642"/>
            <a:ext cx="4209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Start up / neo imprese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55776" y="3573016"/>
            <a:ext cx="6408712" cy="1200329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Essere costituite da meno di 24 mesi </a:t>
            </a: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dalla data di presentazione della candidatura</a:t>
            </a:r>
            <a:endParaRPr lang="it-IT" sz="12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Sede legale / operativa aree di cooperazione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Essere iscritti ed attivi al RI del territorio di competenza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Essere in regola con pagamento diritto annuale, obblighi previdenziali e contributivi (DURC)</a:t>
            </a:r>
          </a:p>
        </p:txBody>
      </p:sp>
      <p:cxnSp>
        <p:nvCxnSpPr>
          <p:cNvPr id="13" name="Connettore 1 12"/>
          <p:cNvCxnSpPr/>
          <p:nvPr/>
        </p:nvCxnSpPr>
        <p:spPr>
          <a:xfrm flipH="1">
            <a:off x="309749" y="4965718"/>
            <a:ext cx="6098455" cy="60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2555776" y="5258965"/>
            <a:ext cx="3203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Istituzioni scolastiche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99199" y="1709503"/>
            <a:ext cx="1724163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Beneficiari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</a:t>
            </a:r>
            <a:endParaRPr lang="it-IT" dirty="0" smtClean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1520" y="2564904"/>
            <a:ext cx="4248472" cy="175432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Esempi di rifiuti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biodegradabili di cucina e mense/altri rifiuti biodegradabili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ingombranti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delle operazioni di costruzione e demolizione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da imballaggio (plastica, carta e cartone, vetro, metalli, materiali misti, etc.);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-Acque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di lavaggio delle cisterne;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-Oli esausti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-Altre tipologie di rifiuti….</a:t>
            </a:r>
            <a:endParaRPr lang="it-IT" sz="1200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050" name="Picture 2" descr="A Taranto si è parlato di Economia Circolare e corretta gestione dei rifiuti  – Polis Notizi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34" y="4149080"/>
            <a:ext cx="2103780" cy="21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51520" y="1364763"/>
            <a:ext cx="3490414" cy="93871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focus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00" dirty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gestione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e/o la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valorizzazione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dei rifiuti prodotti in «aree portuali» della Toscana (</a:t>
            </a:r>
            <a:r>
              <a:rPr lang="it-IT" sz="1300" i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mare / terra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) secondo la logica dell’economia circolare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clrChange>
              <a:clrFrom>
                <a:srgbClr val="E4FBFF"/>
              </a:clrFrom>
              <a:clrTo>
                <a:srgbClr val="E4FBFF">
                  <a:alpha val="0"/>
                </a:srgbClr>
              </a:clrTo>
            </a:clrChange>
          </a:blip>
          <a:stretch>
            <a:fillRect/>
          </a:stretch>
        </p:blipFill>
        <p:spPr>
          <a:xfrm rot="2859116">
            <a:off x="5075335" y="2325266"/>
            <a:ext cx="3726362" cy="21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2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9049"/>
            <a:ext cx="2185175" cy="148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onavirus: Toscana,'banchina sicura' per 2.500 posti barca - Nautica e  Sport - Mare - ANSA.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45451"/>
            <a:ext cx="2262078" cy="14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799182" y="2501336"/>
            <a:ext cx="3858602" cy="221599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Le aree di intervento dell’idea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 </a:t>
            </a:r>
            <a:r>
              <a:rPr lang="it-IT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la rete regionale dei porti (porti principali, approdi turistici e punti di ormeggio) e non solo… compagnie di navigazione, aree di rimessaggio e </a:t>
            </a:r>
            <a:r>
              <a:rPr lang="it-IT" dirty="0" err="1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refitting</a:t>
            </a:r>
            <a:r>
              <a:rPr lang="it-IT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, cantieri navali.…. </a:t>
            </a:r>
          </a:p>
        </p:txBody>
      </p:sp>
      <p:pic>
        <p:nvPicPr>
          <p:cNvPr id="6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53020"/>
            <a:ext cx="1508739" cy="1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73209"/>
            <a:ext cx="1992606" cy="14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gno e composti per la costruzione navale - Cecchi.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1599561" cy="12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03E2103B-4A1D-4ED7-A15C-00D9609A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276872"/>
            <a:ext cx="8429226" cy="36004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704560" y="153858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Cinque «</a:t>
            </a:r>
            <a:r>
              <a:rPr lang="it-IT" altLang="it-IT" b="1" dirty="0" err="1">
                <a:solidFill>
                  <a:srgbClr val="FF0000"/>
                </a:solidFill>
                <a:cs typeface="Arial" pitchFamily="34" charset="0"/>
              </a:rPr>
              <a:t>circular</a:t>
            </a:r>
            <a:r>
              <a:rPr lang="it-IT" altLang="it-IT" b="1" dirty="0">
                <a:solidFill>
                  <a:srgbClr val="FF0000"/>
                </a:solidFill>
                <a:cs typeface="Arial" pitchFamily="34" charset="0"/>
              </a:rPr>
              <a:t> business model</a:t>
            </a: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» </a:t>
            </a:r>
            <a:b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secondo Accenture (2014)</a:t>
            </a:r>
            <a:endParaRPr lang="it-IT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1582982"/>
            <a:ext cx="2232248" cy="7848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modello di business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</a:t>
            </a:r>
            <a:r>
              <a:rPr lang="it-IT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alcuni possibili esempi</a:t>
            </a:r>
            <a:endParaRPr lang="it-IT" sz="1300" dirty="0" smtClean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4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3862" y="1209826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1" y="2894480"/>
            <a:ext cx="1275949" cy="9976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06" y="2078275"/>
            <a:ext cx="1016522" cy="104646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51675" y="247070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RIFIUTI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070372"/>
            <a:ext cx="1567739" cy="1563970"/>
          </a:xfrm>
          <a:prstGeom prst="rect">
            <a:avLst/>
          </a:prstGeom>
        </p:spPr>
      </p:pic>
      <p:sp>
        <p:nvSpPr>
          <p:cNvPr id="13" name="Più 12"/>
          <p:cNvSpPr/>
          <p:nvPr/>
        </p:nvSpPr>
        <p:spPr>
          <a:xfrm>
            <a:off x="1969191" y="3645024"/>
            <a:ext cx="576064" cy="583017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xmlns="" id="{D08C3D9D-131A-4A4D-A762-F8EB6710287C}"/>
              </a:ext>
            </a:extLst>
          </p:cNvPr>
          <p:cNvGraphicFramePr/>
          <p:nvPr>
            <p:extLst/>
          </p:nvPr>
        </p:nvGraphicFramePr>
        <p:xfrm>
          <a:off x="3530374" y="1340768"/>
          <a:ext cx="557813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93" y="2924944"/>
            <a:ext cx="1361579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513642" y="491853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AMBITI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5" y="5373216"/>
            <a:ext cx="1004083" cy="6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12" y="4599719"/>
            <a:ext cx="1108052" cy="8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81" y="5326296"/>
            <a:ext cx="1033119" cy="7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2843808" y="2894480"/>
            <a:ext cx="8844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MODELLO</a:t>
            </a:r>
            <a:endParaRPr lang="it-IT" sz="1100" b="0" i="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627784" y="1325269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ALCUNE </a:t>
            </a:r>
            <a:r>
              <a:rPr lang="it-IT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ISPIRAZIONI DA BUONE </a:t>
            </a:r>
            <a:r>
              <a:rPr lang="it-IT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PRASSI…</a:t>
            </a:r>
            <a:endParaRPr lang="it-IT" sz="11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262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5552" y="1988840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="" xmlns:a16="http://schemas.microsoft.com/office/drawing/2014/main" id="{D08C3D9D-131A-4A4D-A762-F8EB6710287C}"/>
              </a:ext>
            </a:extLst>
          </p:cNvPr>
          <p:cNvGraphicFramePr/>
          <p:nvPr>
            <p:extLst/>
          </p:nvPr>
        </p:nvGraphicFramePr>
        <p:xfrm>
          <a:off x="2570406" y="1052736"/>
          <a:ext cx="6034041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54656"/>
            <a:ext cx="1361579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251520" y="3249130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…E ULTERIORI SUGGERIMENTI…</a:t>
            </a:r>
            <a:endParaRPr lang="it-IT" sz="11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9185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" y="2877967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124744"/>
            <a:ext cx="58326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Ulteriori Condizioni per l’aggiudicazione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2569870710"/>
              </p:ext>
            </p:extLst>
          </p:nvPr>
        </p:nvGraphicFramePr>
        <p:xfrm>
          <a:off x="1331640" y="1708359"/>
          <a:ext cx="7560840" cy="432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15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4990</TotalTime>
  <Words>1046</Words>
  <Application>Microsoft Office PowerPoint</Application>
  <PresentationFormat>Presentazione su schermo (4:3)</PresentationFormat>
  <Paragraphs>167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Libre Franklin</vt:lpstr>
      <vt:lpstr>Montserrat</vt:lpstr>
      <vt:lpstr>Wingdings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J. ORLANDUCCI</dc:creator>
  <cp:lastModifiedBy>Bottosso Selene</cp:lastModifiedBy>
  <cp:revision>331</cp:revision>
  <cp:lastPrinted>2019-03-28T09:10:07Z</cp:lastPrinted>
  <dcterms:created xsi:type="dcterms:W3CDTF">2019-01-24T08:20:51Z</dcterms:created>
  <dcterms:modified xsi:type="dcterms:W3CDTF">2021-04-14T07:25:37Z</dcterms:modified>
</cp:coreProperties>
</file>