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7" r:id="rId2"/>
    <p:sldId id="343" r:id="rId3"/>
    <p:sldId id="344" r:id="rId4"/>
    <p:sldId id="358" r:id="rId5"/>
    <p:sldId id="355" r:id="rId6"/>
    <p:sldId id="356" r:id="rId7"/>
    <p:sldId id="353" r:id="rId8"/>
    <p:sldId id="354" r:id="rId9"/>
    <p:sldId id="352" r:id="rId10"/>
    <p:sldId id="349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22"/>
    <a:srgbClr val="00CC00"/>
    <a:srgbClr val="F01A1C"/>
    <a:srgbClr val="264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4340" autoAdjust="0"/>
  </p:normalViewPr>
  <p:slideViewPr>
    <p:cSldViewPr>
      <p:cViewPr varScale="1">
        <p:scale>
          <a:sx n="62" d="100"/>
          <a:sy n="62" d="100"/>
        </p:scale>
        <p:origin x="13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535F7-BB5D-47C1-BDB3-DBD3A392B8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D21CAAD6-7E9B-4322-B281-1B795F938720}">
      <dgm:prSet phldrT="[Testo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Être une entreprises dont le siège social et/ou les opérations réalisées/projetées sont situées </a:t>
          </a:r>
          <a:r>
            <a:rPr lang="fr-FR" sz="1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dans l’un des territoires partenaires </a:t>
          </a:r>
          <a:r>
            <a:rPr lang="fr-F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(06, 13, 2A, 2B)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428448F3-2E14-4764-A0C8-06AFFBE66B82}" type="parTrans" cxnId="{80457550-7747-4F91-80AE-A15AFA58C5D2}">
      <dgm:prSet/>
      <dgm:spPr/>
      <dgm:t>
        <a:bodyPr/>
        <a:lstStyle/>
        <a:p>
          <a:endParaRPr lang="it-IT"/>
        </a:p>
      </dgm:t>
    </dgm:pt>
    <dgm:pt modelId="{53627FC6-458E-4E57-8B6C-CFE2E080C9BD}" type="sibTrans" cxnId="{80457550-7747-4F91-80AE-A15AFA58C5D2}">
      <dgm:prSet/>
      <dgm:spPr/>
      <dgm:t>
        <a:bodyPr/>
        <a:lstStyle/>
        <a:p>
          <a:endParaRPr lang="it-IT"/>
        </a:p>
      </dgm:t>
    </dgm:pt>
    <dgm:pt modelId="{AADD85A7-C953-432E-83AD-EB196E5E7916}">
      <dgm:prSet phldrT="[Testo]" custT="1"/>
      <dgm:spPr/>
      <dgm:t>
        <a:bodyPr/>
        <a:lstStyle/>
        <a:p>
          <a:r>
            <a:rPr lang="fr-FR" sz="1600" dirty="0"/>
            <a:t>Avoir une </a:t>
          </a:r>
          <a:r>
            <a:rPr lang="fr-FR" sz="1600" b="1" dirty="0">
              <a:solidFill>
                <a:srgbClr val="FF0000"/>
              </a:solidFill>
            </a:rPr>
            <a:t>activité économique cohérente avec le projet </a:t>
          </a:r>
          <a:r>
            <a:rPr lang="fr-FR" sz="1600" dirty="0"/>
            <a:t>proposé et avec la thématique générale du projet IMPATTI NO</a:t>
          </a:r>
          <a:endParaRPr lang="it-IT" sz="1600" dirty="0"/>
        </a:p>
      </dgm:t>
    </dgm:pt>
    <dgm:pt modelId="{B6522B07-2189-4DDA-A8EB-48E3E9CCFD08}" type="parTrans" cxnId="{442CABDF-8EA8-4F0D-9290-79FC7CD1EF57}">
      <dgm:prSet/>
      <dgm:spPr/>
      <dgm:t>
        <a:bodyPr/>
        <a:lstStyle/>
        <a:p>
          <a:endParaRPr lang="it-IT"/>
        </a:p>
      </dgm:t>
    </dgm:pt>
    <dgm:pt modelId="{2607666E-F23B-43D2-BB00-31335BEF8FB6}" type="sibTrans" cxnId="{442CABDF-8EA8-4F0D-9290-79FC7CD1EF57}">
      <dgm:prSet/>
      <dgm:spPr/>
      <dgm:t>
        <a:bodyPr/>
        <a:lstStyle/>
        <a:p>
          <a:endParaRPr lang="it-IT"/>
        </a:p>
      </dgm:t>
    </dgm:pt>
    <dgm:pt modelId="{1E285E82-8CA0-4030-B859-FA15E6380322}">
      <dgm:prSet phldrT="[Testo]" custT="1"/>
      <dgm:spPr/>
      <dgm:t>
        <a:bodyPr/>
        <a:lstStyle/>
        <a:p>
          <a:r>
            <a:rPr lang="fr-FR" sz="1600" b="1" dirty="0">
              <a:solidFill>
                <a:srgbClr val="FF0000"/>
              </a:solidFill>
            </a:rPr>
            <a:t>Accepter la publication d'un résumé </a:t>
          </a:r>
          <a:r>
            <a:rPr lang="fr-FR" sz="1600" dirty="0"/>
            <a:t>de l'idée promue dans un Catalogue d'idées</a:t>
          </a:r>
          <a:endParaRPr lang="it-IT" sz="1600" dirty="0"/>
        </a:p>
      </dgm:t>
    </dgm:pt>
    <dgm:pt modelId="{895E090C-F865-4838-956E-AC5A7EBA020F}" type="parTrans" cxnId="{64647B64-15E3-4B7E-A0B7-8249B26D578C}">
      <dgm:prSet/>
      <dgm:spPr/>
      <dgm:t>
        <a:bodyPr/>
        <a:lstStyle/>
        <a:p>
          <a:endParaRPr lang="it-IT"/>
        </a:p>
      </dgm:t>
    </dgm:pt>
    <dgm:pt modelId="{E13E34F3-8022-47DE-93A2-F8342BCA4023}" type="sibTrans" cxnId="{64647B64-15E3-4B7E-A0B7-8249B26D578C}">
      <dgm:prSet/>
      <dgm:spPr/>
      <dgm:t>
        <a:bodyPr/>
        <a:lstStyle/>
        <a:p>
          <a:endParaRPr lang="it-IT"/>
        </a:p>
      </dgm:t>
    </dgm:pt>
    <dgm:pt modelId="{A46E3D11-5180-4EB5-AC3D-7D7F1000AFFA}" type="pres">
      <dgm:prSet presAssocID="{B47535F7-BB5D-47C1-BDB3-DBD3A392B882}" presName="Name0" presStyleCnt="0">
        <dgm:presLayoutVars>
          <dgm:chMax val="7"/>
          <dgm:chPref val="7"/>
          <dgm:dir/>
        </dgm:presLayoutVars>
      </dgm:prSet>
      <dgm:spPr/>
    </dgm:pt>
    <dgm:pt modelId="{B94E9A30-E335-4910-87B4-671C0E6E88FE}" type="pres">
      <dgm:prSet presAssocID="{B47535F7-BB5D-47C1-BDB3-DBD3A392B882}" presName="Name1" presStyleCnt="0"/>
      <dgm:spPr/>
    </dgm:pt>
    <dgm:pt modelId="{F30503C7-6870-47F3-8643-AF94C648B548}" type="pres">
      <dgm:prSet presAssocID="{B47535F7-BB5D-47C1-BDB3-DBD3A392B882}" presName="cycle" presStyleCnt="0"/>
      <dgm:spPr/>
    </dgm:pt>
    <dgm:pt modelId="{A3657D5F-187B-4F09-993D-C71BA6F06E67}" type="pres">
      <dgm:prSet presAssocID="{B47535F7-BB5D-47C1-BDB3-DBD3A392B882}" presName="srcNode" presStyleLbl="node1" presStyleIdx="0" presStyleCnt="3"/>
      <dgm:spPr/>
    </dgm:pt>
    <dgm:pt modelId="{2510F828-6C7A-4FA8-84B3-A45C3747C247}" type="pres">
      <dgm:prSet presAssocID="{B47535F7-BB5D-47C1-BDB3-DBD3A392B882}" presName="conn" presStyleLbl="parChTrans1D2" presStyleIdx="0" presStyleCnt="1"/>
      <dgm:spPr/>
    </dgm:pt>
    <dgm:pt modelId="{8D2F4261-654F-4A81-85BF-9077CA4534EE}" type="pres">
      <dgm:prSet presAssocID="{B47535F7-BB5D-47C1-BDB3-DBD3A392B882}" presName="extraNode" presStyleLbl="node1" presStyleIdx="0" presStyleCnt="3"/>
      <dgm:spPr/>
    </dgm:pt>
    <dgm:pt modelId="{D4C87BFF-9426-4F1F-904A-6663839873DF}" type="pres">
      <dgm:prSet presAssocID="{B47535F7-BB5D-47C1-BDB3-DBD3A392B882}" presName="dstNode" presStyleLbl="node1" presStyleIdx="0" presStyleCnt="3"/>
      <dgm:spPr/>
    </dgm:pt>
    <dgm:pt modelId="{02CDAF6D-905D-4731-908B-554BEFCF44FB}" type="pres">
      <dgm:prSet presAssocID="{D21CAAD6-7E9B-4322-B281-1B795F938720}" presName="text_1" presStyleLbl="node1" presStyleIdx="0" presStyleCnt="3" custScaleY="147823" custLinFactNeighborX="-358" custLinFactNeighborY="-10315">
        <dgm:presLayoutVars>
          <dgm:bulletEnabled val="1"/>
        </dgm:presLayoutVars>
      </dgm:prSet>
      <dgm:spPr/>
    </dgm:pt>
    <dgm:pt modelId="{3C40D97B-4FB8-4E04-84B8-209B87D15CFC}" type="pres">
      <dgm:prSet presAssocID="{D21CAAD6-7E9B-4322-B281-1B795F938720}" presName="accent_1" presStyleCnt="0"/>
      <dgm:spPr/>
    </dgm:pt>
    <dgm:pt modelId="{860FAF0E-4895-4CC6-80F5-223461606926}" type="pres">
      <dgm:prSet presAssocID="{D21CAAD6-7E9B-4322-B281-1B795F938720}" presName="accentRepeatNode" presStyleLbl="solidFgAcc1" presStyleIdx="0" presStyleCnt="3" custLinFactNeighborX="-6268" custLinFactNeighborY="-8719"/>
      <dgm:spPr/>
    </dgm:pt>
    <dgm:pt modelId="{E4588648-A0EE-4351-BCF9-1748761E05B1}" type="pres">
      <dgm:prSet presAssocID="{AADD85A7-C953-432E-83AD-EB196E5E7916}" presName="text_2" presStyleLbl="node1" presStyleIdx="1" presStyleCnt="3">
        <dgm:presLayoutVars>
          <dgm:bulletEnabled val="1"/>
        </dgm:presLayoutVars>
      </dgm:prSet>
      <dgm:spPr/>
    </dgm:pt>
    <dgm:pt modelId="{01B8929D-A218-42E3-A17E-CCE400E23BF0}" type="pres">
      <dgm:prSet presAssocID="{AADD85A7-C953-432E-83AD-EB196E5E7916}" presName="accent_2" presStyleCnt="0"/>
      <dgm:spPr/>
    </dgm:pt>
    <dgm:pt modelId="{F83A657B-0E37-423E-B7BE-5FE778494C22}" type="pres">
      <dgm:prSet presAssocID="{AADD85A7-C953-432E-83AD-EB196E5E7916}" presName="accentRepeatNode" presStyleLbl="solidFgAcc1" presStyleIdx="1" presStyleCnt="3"/>
      <dgm:spPr/>
    </dgm:pt>
    <dgm:pt modelId="{DA65D96D-412E-45DA-8CC2-2121BE09152B}" type="pres">
      <dgm:prSet presAssocID="{1E285E82-8CA0-4030-B859-FA15E6380322}" presName="text_3" presStyleLbl="node1" presStyleIdx="2" presStyleCnt="3">
        <dgm:presLayoutVars>
          <dgm:bulletEnabled val="1"/>
        </dgm:presLayoutVars>
      </dgm:prSet>
      <dgm:spPr/>
    </dgm:pt>
    <dgm:pt modelId="{EA7FFF33-1F43-4512-8D15-9A240B53865A}" type="pres">
      <dgm:prSet presAssocID="{1E285E82-8CA0-4030-B859-FA15E6380322}" presName="accent_3" presStyleCnt="0"/>
      <dgm:spPr/>
    </dgm:pt>
    <dgm:pt modelId="{A6BAC82E-D86D-4F51-AC60-D4E3ADA3385C}" type="pres">
      <dgm:prSet presAssocID="{1E285E82-8CA0-4030-B859-FA15E6380322}" presName="accentRepeatNode" presStyleLbl="solidFgAcc1" presStyleIdx="2" presStyleCnt="3"/>
      <dgm:spPr/>
    </dgm:pt>
  </dgm:ptLst>
  <dgm:cxnLst>
    <dgm:cxn modelId="{D0AA550C-8F15-46A8-9CCE-EB0EC8620DA2}" type="presOf" srcId="{B47535F7-BB5D-47C1-BDB3-DBD3A392B882}" destId="{A46E3D11-5180-4EB5-AC3D-7D7F1000AFFA}" srcOrd="0" destOrd="0" presId="urn:microsoft.com/office/officeart/2008/layout/VerticalCurvedList"/>
    <dgm:cxn modelId="{64647B64-15E3-4B7E-A0B7-8249B26D578C}" srcId="{B47535F7-BB5D-47C1-BDB3-DBD3A392B882}" destId="{1E285E82-8CA0-4030-B859-FA15E6380322}" srcOrd="2" destOrd="0" parTransId="{895E090C-F865-4838-956E-AC5A7EBA020F}" sibTransId="{E13E34F3-8022-47DE-93A2-F8342BCA4023}"/>
    <dgm:cxn modelId="{80457550-7747-4F91-80AE-A15AFA58C5D2}" srcId="{B47535F7-BB5D-47C1-BDB3-DBD3A392B882}" destId="{D21CAAD6-7E9B-4322-B281-1B795F938720}" srcOrd="0" destOrd="0" parTransId="{428448F3-2E14-4764-A0C8-06AFFBE66B82}" sibTransId="{53627FC6-458E-4E57-8B6C-CFE2E080C9BD}"/>
    <dgm:cxn modelId="{2AC0FF79-5D2B-44AE-80B1-18CEEFC4D338}" type="presOf" srcId="{AADD85A7-C953-432E-83AD-EB196E5E7916}" destId="{E4588648-A0EE-4351-BCF9-1748761E05B1}" srcOrd="0" destOrd="0" presId="urn:microsoft.com/office/officeart/2008/layout/VerticalCurvedList"/>
    <dgm:cxn modelId="{8CE5F98E-DC90-4367-9037-7AD6AD642C1B}" type="presOf" srcId="{53627FC6-458E-4E57-8B6C-CFE2E080C9BD}" destId="{2510F828-6C7A-4FA8-84B3-A45C3747C247}" srcOrd="0" destOrd="0" presId="urn:microsoft.com/office/officeart/2008/layout/VerticalCurvedList"/>
    <dgm:cxn modelId="{160BF8B1-AEB6-44BD-BE6B-22260CA3A83B}" type="presOf" srcId="{1E285E82-8CA0-4030-B859-FA15E6380322}" destId="{DA65D96D-412E-45DA-8CC2-2121BE09152B}" srcOrd="0" destOrd="0" presId="urn:microsoft.com/office/officeart/2008/layout/VerticalCurvedList"/>
    <dgm:cxn modelId="{E3402FB7-63B6-473A-807D-9175E3B47E85}" type="presOf" srcId="{D21CAAD6-7E9B-4322-B281-1B795F938720}" destId="{02CDAF6D-905D-4731-908B-554BEFCF44FB}" srcOrd="0" destOrd="0" presId="urn:microsoft.com/office/officeart/2008/layout/VerticalCurvedList"/>
    <dgm:cxn modelId="{442CABDF-8EA8-4F0D-9290-79FC7CD1EF57}" srcId="{B47535F7-BB5D-47C1-BDB3-DBD3A392B882}" destId="{AADD85A7-C953-432E-83AD-EB196E5E7916}" srcOrd="1" destOrd="0" parTransId="{B6522B07-2189-4DDA-A8EB-48E3E9CCFD08}" sibTransId="{2607666E-F23B-43D2-BB00-31335BEF8FB6}"/>
    <dgm:cxn modelId="{FB7D20B7-4B10-47CB-95CF-ED0D49A9213D}" type="presParOf" srcId="{A46E3D11-5180-4EB5-AC3D-7D7F1000AFFA}" destId="{B94E9A30-E335-4910-87B4-671C0E6E88FE}" srcOrd="0" destOrd="0" presId="urn:microsoft.com/office/officeart/2008/layout/VerticalCurvedList"/>
    <dgm:cxn modelId="{D8EA6776-986E-4A67-94C3-34572C5AB683}" type="presParOf" srcId="{B94E9A30-E335-4910-87B4-671C0E6E88FE}" destId="{F30503C7-6870-47F3-8643-AF94C648B548}" srcOrd="0" destOrd="0" presId="urn:microsoft.com/office/officeart/2008/layout/VerticalCurvedList"/>
    <dgm:cxn modelId="{CDCC7F6C-2142-4B8B-8723-C2F68E7AD7B7}" type="presParOf" srcId="{F30503C7-6870-47F3-8643-AF94C648B548}" destId="{A3657D5F-187B-4F09-993D-C71BA6F06E67}" srcOrd="0" destOrd="0" presId="urn:microsoft.com/office/officeart/2008/layout/VerticalCurvedList"/>
    <dgm:cxn modelId="{829274A5-162F-4247-AC2A-BA6FFB993C22}" type="presParOf" srcId="{F30503C7-6870-47F3-8643-AF94C648B548}" destId="{2510F828-6C7A-4FA8-84B3-A45C3747C247}" srcOrd="1" destOrd="0" presId="urn:microsoft.com/office/officeart/2008/layout/VerticalCurvedList"/>
    <dgm:cxn modelId="{0A04DC83-BFB6-4A26-8FF3-E89B1F881279}" type="presParOf" srcId="{F30503C7-6870-47F3-8643-AF94C648B548}" destId="{8D2F4261-654F-4A81-85BF-9077CA4534EE}" srcOrd="2" destOrd="0" presId="urn:microsoft.com/office/officeart/2008/layout/VerticalCurvedList"/>
    <dgm:cxn modelId="{0E3B8583-A677-45C8-802A-20951EB10BE1}" type="presParOf" srcId="{F30503C7-6870-47F3-8643-AF94C648B548}" destId="{D4C87BFF-9426-4F1F-904A-6663839873DF}" srcOrd="3" destOrd="0" presId="urn:microsoft.com/office/officeart/2008/layout/VerticalCurvedList"/>
    <dgm:cxn modelId="{E9679C9A-9405-41EE-8722-19FA6A91ADBB}" type="presParOf" srcId="{B94E9A30-E335-4910-87B4-671C0E6E88FE}" destId="{02CDAF6D-905D-4731-908B-554BEFCF44FB}" srcOrd="1" destOrd="0" presId="urn:microsoft.com/office/officeart/2008/layout/VerticalCurvedList"/>
    <dgm:cxn modelId="{ABACFEE1-3337-4860-A3B5-7D82F0D8C92F}" type="presParOf" srcId="{B94E9A30-E335-4910-87B4-671C0E6E88FE}" destId="{3C40D97B-4FB8-4E04-84B8-209B87D15CFC}" srcOrd="2" destOrd="0" presId="urn:microsoft.com/office/officeart/2008/layout/VerticalCurvedList"/>
    <dgm:cxn modelId="{D97F77BC-D442-4618-9A15-2D0660DE7849}" type="presParOf" srcId="{3C40D97B-4FB8-4E04-84B8-209B87D15CFC}" destId="{860FAF0E-4895-4CC6-80F5-223461606926}" srcOrd="0" destOrd="0" presId="urn:microsoft.com/office/officeart/2008/layout/VerticalCurvedList"/>
    <dgm:cxn modelId="{211DA973-865C-4039-B96C-CE078BBA8D2A}" type="presParOf" srcId="{B94E9A30-E335-4910-87B4-671C0E6E88FE}" destId="{E4588648-A0EE-4351-BCF9-1748761E05B1}" srcOrd="3" destOrd="0" presId="urn:microsoft.com/office/officeart/2008/layout/VerticalCurvedList"/>
    <dgm:cxn modelId="{FDF2C200-FF04-47AC-B20C-7DF9557F532A}" type="presParOf" srcId="{B94E9A30-E335-4910-87B4-671C0E6E88FE}" destId="{01B8929D-A218-42E3-A17E-CCE400E23BF0}" srcOrd="4" destOrd="0" presId="urn:microsoft.com/office/officeart/2008/layout/VerticalCurvedList"/>
    <dgm:cxn modelId="{1D71129F-E570-4F89-926F-84ABDA377ED6}" type="presParOf" srcId="{01B8929D-A218-42E3-A17E-CCE400E23BF0}" destId="{F83A657B-0E37-423E-B7BE-5FE778494C22}" srcOrd="0" destOrd="0" presId="urn:microsoft.com/office/officeart/2008/layout/VerticalCurvedList"/>
    <dgm:cxn modelId="{EE56F061-244B-4858-BC36-610596677F80}" type="presParOf" srcId="{B94E9A30-E335-4910-87B4-671C0E6E88FE}" destId="{DA65D96D-412E-45DA-8CC2-2121BE09152B}" srcOrd="5" destOrd="0" presId="urn:microsoft.com/office/officeart/2008/layout/VerticalCurvedList"/>
    <dgm:cxn modelId="{EF001146-5318-4793-8952-01B57BEDAF48}" type="presParOf" srcId="{B94E9A30-E335-4910-87B4-671C0E6E88FE}" destId="{EA7FFF33-1F43-4512-8D15-9A240B53865A}" srcOrd="6" destOrd="0" presId="urn:microsoft.com/office/officeart/2008/layout/VerticalCurvedList"/>
    <dgm:cxn modelId="{14EBA8A1-3BAC-4C38-9778-6BD06CBBCFA6}" type="presParOf" srcId="{EA7FFF33-1F43-4512-8D15-9A240B53865A}" destId="{A6BAC82E-D86D-4F51-AC60-D4E3ADA338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FB276-2649-46AF-B183-C6D9F6E32F8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DB11E4-AFBA-40CC-A222-125BEFCFD059}">
      <dgm:prSet phldrT="[Testo]"/>
      <dgm:spPr/>
      <dgm:t>
        <a:bodyPr/>
        <a:lstStyle/>
        <a:p>
          <a:r>
            <a:rPr lang="it-IT" dirty="0"/>
            <a:t>14 mai 2021</a:t>
          </a:r>
        </a:p>
      </dgm:t>
    </dgm:pt>
    <dgm:pt modelId="{F501981B-7EAF-4AAF-949C-4B131253AD80}" type="parTrans" cxnId="{8FD3D232-0B85-4AA4-AE6C-06D2C4BF96AD}">
      <dgm:prSet/>
      <dgm:spPr/>
      <dgm:t>
        <a:bodyPr/>
        <a:lstStyle/>
        <a:p>
          <a:endParaRPr lang="it-IT"/>
        </a:p>
      </dgm:t>
    </dgm:pt>
    <dgm:pt modelId="{C98D026E-1CBA-4CDC-B214-374B025097AB}" type="sibTrans" cxnId="{8FD3D232-0B85-4AA4-AE6C-06D2C4BF96AD}">
      <dgm:prSet/>
      <dgm:spPr/>
      <dgm:t>
        <a:bodyPr/>
        <a:lstStyle/>
        <a:p>
          <a:endParaRPr lang="it-IT"/>
        </a:p>
      </dgm:t>
    </dgm:pt>
    <dgm:pt modelId="{823AEB58-3727-4CFD-AE3C-5679E914AC35}">
      <dgm:prSet phldrT="[Testo]"/>
      <dgm:spPr/>
      <dgm:t>
        <a:bodyPr/>
        <a:lstStyle/>
        <a:p>
          <a:r>
            <a:rPr lang="it-IT" dirty="0"/>
            <a:t>14 juin 2021</a:t>
          </a:r>
        </a:p>
      </dgm:t>
    </dgm:pt>
    <dgm:pt modelId="{C3D83892-9129-4DFC-BEA7-1424F19A0EA1}" type="parTrans" cxnId="{DCD23DAE-A358-4434-9314-883948A07B3F}">
      <dgm:prSet/>
      <dgm:spPr/>
      <dgm:t>
        <a:bodyPr/>
        <a:lstStyle/>
        <a:p>
          <a:endParaRPr lang="it-IT"/>
        </a:p>
      </dgm:t>
    </dgm:pt>
    <dgm:pt modelId="{8CE61516-09C9-4AD7-B6B6-1BEC90F9FC6B}" type="sibTrans" cxnId="{DCD23DAE-A358-4434-9314-883948A07B3F}">
      <dgm:prSet/>
      <dgm:spPr/>
      <dgm:t>
        <a:bodyPr/>
        <a:lstStyle/>
        <a:p>
          <a:endParaRPr lang="it-IT"/>
        </a:p>
      </dgm:t>
    </dgm:pt>
    <dgm:pt modelId="{73CDD076-A7AA-471C-937F-9C0A5553203C}">
      <dgm:prSet phldrT="[Testo]"/>
      <dgm:spPr/>
      <dgm:t>
        <a:bodyPr/>
        <a:lstStyle/>
        <a:p>
          <a:r>
            <a:rPr lang="it-IT" dirty="0"/>
            <a:t>Fin juillet 2021</a:t>
          </a:r>
        </a:p>
      </dgm:t>
    </dgm:pt>
    <dgm:pt modelId="{FE73D4E0-382C-4ED8-B586-06B60F88668A}" type="parTrans" cxnId="{0C5C4F30-A1DF-4A37-90EA-2145CAA7FDFE}">
      <dgm:prSet/>
      <dgm:spPr/>
      <dgm:t>
        <a:bodyPr/>
        <a:lstStyle/>
        <a:p>
          <a:endParaRPr lang="it-IT"/>
        </a:p>
      </dgm:t>
    </dgm:pt>
    <dgm:pt modelId="{E35B2E6F-5E0D-44CC-8D3D-DA7F7436D15D}" type="sibTrans" cxnId="{0C5C4F30-A1DF-4A37-90EA-2145CAA7FDFE}">
      <dgm:prSet/>
      <dgm:spPr/>
      <dgm:t>
        <a:bodyPr/>
        <a:lstStyle/>
        <a:p>
          <a:endParaRPr lang="it-IT"/>
        </a:p>
      </dgm:t>
    </dgm:pt>
    <dgm:pt modelId="{43C2002B-119C-452B-81E9-3252A4DC86CE}">
      <dgm:prSet phldrT="[Testo]"/>
      <dgm:spPr/>
      <dgm:t>
        <a:bodyPr/>
        <a:lstStyle/>
        <a:p>
          <a:r>
            <a:rPr lang="it-IT" dirty="0"/>
            <a:t>Juillet 2021</a:t>
          </a:r>
        </a:p>
      </dgm:t>
    </dgm:pt>
    <dgm:pt modelId="{D6E39003-D457-4A15-8D9B-FAB6EE66B788}" type="parTrans" cxnId="{6C9B358A-2F68-4782-B729-E77C0FB65281}">
      <dgm:prSet/>
      <dgm:spPr/>
      <dgm:t>
        <a:bodyPr/>
        <a:lstStyle/>
        <a:p>
          <a:endParaRPr lang="it-IT"/>
        </a:p>
      </dgm:t>
    </dgm:pt>
    <dgm:pt modelId="{C7940E32-AD41-49A4-A98D-BCC16FE67147}" type="sibTrans" cxnId="{6C9B358A-2F68-4782-B729-E77C0FB65281}">
      <dgm:prSet/>
      <dgm:spPr/>
      <dgm:t>
        <a:bodyPr/>
        <a:lstStyle/>
        <a:p>
          <a:endParaRPr lang="it-IT"/>
        </a:p>
      </dgm:t>
    </dgm:pt>
    <dgm:pt modelId="{506FBD6A-16E7-410A-A9F1-49455372A442}" type="pres">
      <dgm:prSet presAssocID="{167FB276-2649-46AF-B183-C6D9F6E32F8E}" presName="Name0" presStyleCnt="0">
        <dgm:presLayoutVars>
          <dgm:chMax val="7"/>
          <dgm:chPref val="5"/>
        </dgm:presLayoutVars>
      </dgm:prSet>
      <dgm:spPr/>
    </dgm:pt>
    <dgm:pt modelId="{3282A79C-EB5B-489C-BC21-C958BC73F802}" type="pres">
      <dgm:prSet presAssocID="{167FB276-2649-46AF-B183-C6D9F6E32F8E}" presName="arrowNode" presStyleLbl="node1" presStyleIdx="0" presStyleCnt="1" custScaleX="126704"/>
      <dgm:spPr/>
    </dgm:pt>
    <dgm:pt modelId="{B1F8CB30-F277-4B48-8474-709D4E564528}" type="pres">
      <dgm:prSet presAssocID="{3BDB11E4-AFBA-40CC-A222-125BEFCFD059}" presName="txNode1" presStyleLbl="revTx" presStyleIdx="0" presStyleCnt="4" custLinFactNeighborX="-34369" custLinFactNeighborY="37472">
        <dgm:presLayoutVars>
          <dgm:bulletEnabled val="1"/>
        </dgm:presLayoutVars>
      </dgm:prSet>
      <dgm:spPr/>
    </dgm:pt>
    <dgm:pt modelId="{5895ED2C-0AD3-4834-9E3B-82AB20B51F99}" type="pres">
      <dgm:prSet presAssocID="{823AEB58-3727-4CFD-AE3C-5679E914AC35}" presName="txNode2" presStyleLbl="revTx" presStyleIdx="1" presStyleCnt="4">
        <dgm:presLayoutVars>
          <dgm:bulletEnabled val="1"/>
        </dgm:presLayoutVars>
      </dgm:prSet>
      <dgm:spPr/>
    </dgm:pt>
    <dgm:pt modelId="{3774EF0C-5C52-4919-ABF5-8959EF5BB6BE}" type="pres">
      <dgm:prSet presAssocID="{8CE61516-09C9-4AD7-B6B6-1BEC90F9FC6B}" presName="dotNode2" presStyleCnt="0"/>
      <dgm:spPr/>
    </dgm:pt>
    <dgm:pt modelId="{45773914-1974-4E87-873F-D5AEADA00CEB}" type="pres">
      <dgm:prSet presAssocID="{8CE61516-09C9-4AD7-B6B6-1BEC90F9FC6B}" presName="dotRepeatNode" presStyleLbl="fgShp" presStyleIdx="0" presStyleCnt="2"/>
      <dgm:spPr/>
    </dgm:pt>
    <dgm:pt modelId="{3276C072-96CE-448D-8353-F6CA48D9EF71}" type="pres">
      <dgm:prSet presAssocID="{73CDD076-A7AA-471C-937F-9C0A5553203C}" presName="txNode3" presStyleLbl="revTx" presStyleIdx="2" presStyleCnt="4">
        <dgm:presLayoutVars>
          <dgm:bulletEnabled val="1"/>
        </dgm:presLayoutVars>
      </dgm:prSet>
      <dgm:spPr/>
    </dgm:pt>
    <dgm:pt modelId="{0200B47A-8AB6-48EF-B71E-CFA4F0925976}" type="pres">
      <dgm:prSet presAssocID="{E35B2E6F-5E0D-44CC-8D3D-DA7F7436D15D}" presName="dotNode3" presStyleCnt="0"/>
      <dgm:spPr/>
    </dgm:pt>
    <dgm:pt modelId="{1D84A6FB-E11F-4056-984C-98BEEF883F7E}" type="pres">
      <dgm:prSet presAssocID="{E35B2E6F-5E0D-44CC-8D3D-DA7F7436D15D}" presName="dotRepeatNode" presStyleLbl="fgShp" presStyleIdx="1" presStyleCnt="2"/>
      <dgm:spPr/>
    </dgm:pt>
    <dgm:pt modelId="{A19BC472-258E-4D77-8EDE-0A7356F16070}" type="pres">
      <dgm:prSet presAssocID="{43C2002B-119C-452B-81E9-3252A4DC86CE}" presName="txNode4" presStyleLbl="revTx" presStyleIdx="3" presStyleCnt="4">
        <dgm:presLayoutVars>
          <dgm:bulletEnabled val="1"/>
        </dgm:presLayoutVars>
      </dgm:prSet>
      <dgm:spPr/>
    </dgm:pt>
  </dgm:ptLst>
  <dgm:cxnLst>
    <dgm:cxn modelId="{750A1C0C-CBEE-47F8-AE33-AA653501E730}" type="presOf" srcId="{3BDB11E4-AFBA-40CC-A222-125BEFCFD059}" destId="{B1F8CB30-F277-4B48-8474-709D4E564528}" srcOrd="0" destOrd="0" presId="urn:microsoft.com/office/officeart/2009/3/layout/DescendingProcess"/>
    <dgm:cxn modelId="{CD7E440C-1A5E-4261-8AD2-EA8D4A20D56E}" type="presOf" srcId="{E35B2E6F-5E0D-44CC-8D3D-DA7F7436D15D}" destId="{1D84A6FB-E11F-4056-984C-98BEEF883F7E}" srcOrd="0" destOrd="0" presId="urn:microsoft.com/office/officeart/2009/3/layout/DescendingProcess"/>
    <dgm:cxn modelId="{2BC6D722-D491-45F5-9F0C-A8477DC98627}" type="presOf" srcId="{8CE61516-09C9-4AD7-B6B6-1BEC90F9FC6B}" destId="{45773914-1974-4E87-873F-D5AEADA00CEB}" srcOrd="0" destOrd="0" presId="urn:microsoft.com/office/officeart/2009/3/layout/DescendingProcess"/>
    <dgm:cxn modelId="{0C5C4F30-A1DF-4A37-90EA-2145CAA7FDFE}" srcId="{167FB276-2649-46AF-B183-C6D9F6E32F8E}" destId="{73CDD076-A7AA-471C-937F-9C0A5553203C}" srcOrd="2" destOrd="0" parTransId="{FE73D4E0-382C-4ED8-B586-06B60F88668A}" sibTransId="{E35B2E6F-5E0D-44CC-8D3D-DA7F7436D15D}"/>
    <dgm:cxn modelId="{8FD3D232-0B85-4AA4-AE6C-06D2C4BF96AD}" srcId="{167FB276-2649-46AF-B183-C6D9F6E32F8E}" destId="{3BDB11E4-AFBA-40CC-A222-125BEFCFD059}" srcOrd="0" destOrd="0" parTransId="{F501981B-7EAF-4AAF-949C-4B131253AD80}" sibTransId="{C98D026E-1CBA-4CDC-B214-374B025097AB}"/>
    <dgm:cxn modelId="{C432F058-94F8-4B4C-BCD8-C12FC5100F25}" type="presOf" srcId="{73CDD076-A7AA-471C-937F-9C0A5553203C}" destId="{3276C072-96CE-448D-8353-F6CA48D9EF71}" srcOrd="0" destOrd="0" presId="urn:microsoft.com/office/officeart/2009/3/layout/DescendingProcess"/>
    <dgm:cxn modelId="{7F530C59-9ECA-4F45-8C9B-4F317014A6EB}" type="presOf" srcId="{43C2002B-119C-452B-81E9-3252A4DC86CE}" destId="{A19BC472-258E-4D77-8EDE-0A7356F16070}" srcOrd="0" destOrd="0" presId="urn:microsoft.com/office/officeart/2009/3/layout/DescendingProcess"/>
    <dgm:cxn modelId="{6C9B358A-2F68-4782-B729-E77C0FB65281}" srcId="{167FB276-2649-46AF-B183-C6D9F6E32F8E}" destId="{43C2002B-119C-452B-81E9-3252A4DC86CE}" srcOrd="3" destOrd="0" parTransId="{D6E39003-D457-4A15-8D9B-FAB6EE66B788}" sibTransId="{C7940E32-AD41-49A4-A98D-BCC16FE67147}"/>
    <dgm:cxn modelId="{865C2B96-6C96-4AD3-9991-A4AF19E04251}" type="presOf" srcId="{823AEB58-3727-4CFD-AE3C-5679E914AC35}" destId="{5895ED2C-0AD3-4834-9E3B-82AB20B51F99}" srcOrd="0" destOrd="0" presId="urn:microsoft.com/office/officeart/2009/3/layout/DescendingProcess"/>
    <dgm:cxn modelId="{DCD23DAE-A358-4434-9314-883948A07B3F}" srcId="{167FB276-2649-46AF-B183-C6D9F6E32F8E}" destId="{823AEB58-3727-4CFD-AE3C-5679E914AC35}" srcOrd="1" destOrd="0" parTransId="{C3D83892-9129-4DFC-BEA7-1424F19A0EA1}" sibTransId="{8CE61516-09C9-4AD7-B6B6-1BEC90F9FC6B}"/>
    <dgm:cxn modelId="{601712FE-E77F-4AB2-9D7F-776EBF59AB55}" type="presOf" srcId="{167FB276-2649-46AF-B183-C6D9F6E32F8E}" destId="{506FBD6A-16E7-410A-A9F1-49455372A442}" srcOrd="0" destOrd="0" presId="urn:microsoft.com/office/officeart/2009/3/layout/DescendingProcess"/>
    <dgm:cxn modelId="{E20729F8-F23A-4744-8A3E-D5F6A8E6C4AE}" type="presParOf" srcId="{506FBD6A-16E7-410A-A9F1-49455372A442}" destId="{3282A79C-EB5B-489C-BC21-C958BC73F802}" srcOrd="0" destOrd="0" presId="urn:microsoft.com/office/officeart/2009/3/layout/DescendingProcess"/>
    <dgm:cxn modelId="{88230A2B-E766-493F-ADCF-6B073C23908D}" type="presParOf" srcId="{506FBD6A-16E7-410A-A9F1-49455372A442}" destId="{B1F8CB30-F277-4B48-8474-709D4E564528}" srcOrd="1" destOrd="0" presId="urn:microsoft.com/office/officeart/2009/3/layout/DescendingProcess"/>
    <dgm:cxn modelId="{349CF554-A0E9-4BC8-BA77-374FAAE0D8E2}" type="presParOf" srcId="{506FBD6A-16E7-410A-A9F1-49455372A442}" destId="{5895ED2C-0AD3-4834-9E3B-82AB20B51F99}" srcOrd="2" destOrd="0" presId="urn:microsoft.com/office/officeart/2009/3/layout/DescendingProcess"/>
    <dgm:cxn modelId="{52CEEC9E-E0D3-42E8-BE49-50FB88569812}" type="presParOf" srcId="{506FBD6A-16E7-410A-A9F1-49455372A442}" destId="{3774EF0C-5C52-4919-ABF5-8959EF5BB6BE}" srcOrd="3" destOrd="0" presId="urn:microsoft.com/office/officeart/2009/3/layout/DescendingProcess"/>
    <dgm:cxn modelId="{B1FC403C-30C1-4D9D-BB66-D8612DD849AC}" type="presParOf" srcId="{3774EF0C-5C52-4919-ABF5-8959EF5BB6BE}" destId="{45773914-1974-4E87-873F-D5AEADA00CEB}" srcOrd="0" destOrd="0" presId="urn:microsoft.com/office/officeart/2009/3/layout/DescendingProcess"/>
    <dgm:cxn modelId="{7E71F98D-2A13-4326-B784-528ECFBF4E54}" type="presParOf" srcId="{506FBD6A-16E7-410A-A9F1-49455372A442}" destId="{3276C072-96CE-448D-8353-F6CA48D9EF71}" srcOrd="4" destOrd="0" presId="urn:microsoft.com/office/officeart/2009/3/layout/DescendingProcess"/>
    <dgm:cxn modelId="{9176FDB5-79F3-41A8-AA8F-285D4251048D}" type="presParOf" srcId="{506FBD6A-16E7-410A-A9F1-49455372A442}" destId="{0200B47A-8AB6-48EF-B71E-CFA4F0925976}" srcOrd="5" destOrd="0" presId="urn:microsoft.com/office/officeart/2009/3/layout/DescendingProcess"/>
    <dgm:cxn modelId="{A38BF1D2-022D-44B7-96B8-656648957559}" type="presParOf" srcId="{0200B47A-8AB6-48EF-B71E-CFA4F0925976}" destId="{1D84A6FB-E11F-4056-984C-98BEEF883F7E}" srcOrd="0" destOrd="0" presId="urn:microsoft.com/office/officeart/2009/3/layout/DescendingProcess"/>
    <dgm:cxn modelId="{D3539033-D8AA-4911-8B47-24CE6D3EBF31}" type="presParOf" srcId="{506FBD6A-16E7-410A-A9F1-49455372A442}" destId="{A19BC472-258E-4D77-8EDE-0A7356F16070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728470-21E7-4ACA-80C5-0002A4BC3729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69674A-24E0-4B2F-80A7-842CD1AF1315}">
      <dgm:prSet phldrT="[Testo]" custT="1"/>
      <dgm:spPr/>
      <dgm:t>
        <a:bodyPr/>
        <a:lstStyle/>
        <a:p>
          <a:r>
            <a:rPr lang="it-IT" sz="1600" b="1" dirty="0">
              <a:solidFill>
                <a:schemeClr val="tx1"/>
              </a:solidFill>
              <a:ea typeface="Calibri" pitchFamily="34" charset="0"/>
              <a:cs typeface="Arial" pitchFamily="34" charset="0"/>
            </a:rPr>
            <a:t>Le profil professionel</a:t>
          </a:r>
          <a:endParaRPr lang="it-IT" sz="1600" b="1" dirty="0">
            <a:solidFill>
              <a:schemeClr val="tx1"/>
            </a:solidFill>
          </a:endParaRPr>
        </a:p>
      </dgm:t>
    </dgm:pt>
    <dgm:pt modelId="{2B09DB26-20BC-4D79-8BE4-9ACF78374FC5}" type="parTrans" cxnId="{9E051C98-5BE1-45BA-8CD9-5326690712F9}">
      <dgm:prSet/>
      <dgm:spPr/>
      <dgm:t>
        <a:bodyPr/>
        <a:lstStyle/>
        <a:p>
          <a:endParaRPr lang="it-IT"/>
        </a:p>
      </dgm:t>
    </dgm:pt>
    <dgm:pt modelId="{D0C213C6-4948-4C40-BAA7-22647B0864B0}" type="sibTrans" cxnId="{9E051C98-5BE1-45BA-8CD9-5326690712F9}">
      <dgm:prSet/>
      <dgm:spPr/>
      <dgm:t>
        <a:bodyPr/>
        <a:lstStyle/>
        <a:p>
          <a:endParaRPr lang="it-IT"/>
        </a:p>
      </dgm:t>
    </dgm:pt>
    <dgm:pt modelId="{E495BAEB-D8E9-4C72-BFE9-CF4ACBC5F7A1}">
      <dgm:prSet phldrT="[Testo]" custT="1"/>
      <dgm:spPr/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L’innovation</a:t>
          </a:r>
        </a:p>
      </dgm:t>
    </dgm:pt>
    <dgm:pt modelId="{C57BF5DA-E0AD-45C0-8F69-607ED9AFC512}" type="parTrans" cxnId="{38EC5CD9-1021-45CC-97BC-71397E9335E9}">
      <dgm:prSet/>
      <dgm:spPr/>
      <dgm:t>
        <a:bodyPr/>
        <a:lstStyle/>
        <a:p>
          <a:endParaRPr lang="it-IT"/>
        </a:p>
      </dgm:t>
    </dgm:pt>
    <dgm:pt modelId="{693BA8AE-6AAB-454B-A9F2-71FA4D95EC48}" type="sibTrans" cxnId="{38EC5CD9-1021-45CC-97BC-71397E9335E9}">
      <dgm:prSet/>
      <dgm:spPr/>
      <dgm:t>
        <a:bodyPr/>
        <a:lstStyle/>
        <a:p>
          <a:endParaRPr lang="it-IT"/>
        </a:p>
      </dgm:t>
    </dgm:pt>
    <dgm:pt modelId="{00199E93-4DBB-4CC0-A1E8-864D3193FEB0}">
      <dgm:prSet phldrT="[Testo]" custT="1"/>
      <dgm:spPr/>
      <dgm:t>
        <a:bodyPr/>
        <a:lstStyle/>
        <a:p>
          <a:r>
            <a:rPr lang="it-IT" sz="1600" b="1" dirty="0">
              <a:solidFill>
                <a:schemeClr val="tx1"/>
              </a:solidFill>
              <a:ea typeface="Calibri" pitchFamily="34" charset="0"/>
              <a:cs typeface="Arial" pitchFamily="34" charset="0"/>
            </a:rPr>
            <a:t>L’idée générale</a:t>
          </a:r>
          <a:endParaRPr lang="it-IT" sz="1600" b="1" dirty="0">
            <a:solidFill>
              <a:schemeClr val="tx1"/>
            </a:solidFill>
          </a:endParaRPr>
        </a:p>
      </dgm:t>
    </dgm:pt>
    <dgm:pt modelId="{32C6CF3C-49F0-4CA2-9105-862F8003767C}" type="parTrans" cxnId="{6075F480-AB34-4854-8124-25493F8FB6AC}">
      <dgm:prSet/>
      <dgm:spPr/>
      <dgm:t>
        <a:bodyPr/>
        <a:lstStyle/>
        <a:p>
          <a:endParaRPr lang="it-IT"/>
        </a:p>
      </dgm:t>
    </dgm:pt>
    <dgm:pt modelId="{156FD8B9-DC68-4837-832F-E523B48F557B}" type="sibTrans" cxnId="{6075F480-AB34-4854-8124-25493F8FB6AC}">
      <dgm:prSet/>
      <dgm:spPr/>
      <dgm:t>
        <a:bodyPr/>
        <a:lstStyle/>
        <a:p>
          <a:endParaRPr lang="it-IT"/>
        </a:p>
      </dgm:t>
    </dgm:pt>
    <dgm:pt modelId="{A382A473-575C-41F8-874E-A9FFD400CF43}">
      <dgm:prSet phldrT="[Testo]" custT="1"/>
      <dgm:spPr/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Le marché de référence</a:t>
          </a:r>
        </a:p>
      </dgm:t>
    </dgm:pt>
    <dgm:pt modelId="{A4722D5F-0847-480D-90FA-FAA8CBDCD9C7}" type="parTrans" cxnId="{B0E583E8-8C4C-4D2C-AEF4-E5FE619A58E2}">
      <dgm:prSet/>
      <dgm:spPr/>
      <dgm:t>
        <a:bodyPr/>
        <a:lstStyle/>
        <a:p>
          <a:endParaRPr lang="it-IT"/>
        </a:p>
      </dgm:t>
    </dgm:pt>
    <dgm:pt modelId="{796CE29E-7BC4-4C3A-95CD-3AA335DFADF5}" type="sibTrans" cxnId="{B0E583E8-8C4C-4D2C-AEF4-E5FE619A58E2}">
      <dgm:prSet/>
      <dgm:spPr/>
      <dgm:t>
        <a:bodyPr/>
        <a:lstStyle/>
        <a:p>
          <a:endParaRPr lang="it-IT"/>
        </a:p>
      </dgm:t>
    </dgm:pt>
    <dgm:pt modelId="{F1B188A8-4B22-42C3-BD5C-411F03A036D1}">
      <dgm:prSet phldrT="[Testo]" custT="1"/>
      <dgm:spPr/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Le modèle économique</a:t>
          </a:r>
        </a:p>
      </dgm:t>
    </dgm:pt>
    <dgm:pt modelId="{D9D4B391-2F96-4057-87E5-69FD9778C97F}" type="parTrans" cxnId="{EB21AB3B-1094-4BCC-8DAA-EEA7510EA4BA}">
      <dgm:prSet/>
      <dgm:spPr/>
      <dgm:t>
        <a:bodyPr/>
        <a:lstStyle/>
        <a:p>
          <a:endParaRPr lang="it-IT"/>
        </a:p>
      </dgm:t>
    </dgm:pt>
    <dgm:pt modelId="{1612E08F-11BC-4913-B961-4A1B46EE3BD2}" type="sibTrans" cxnId="{EB21AB3B-1094-4BCC-8DAA-EEA7510EA4BA}">
      <dgm:prSet/>
      <dgm:spPr/>
      <dgm:t>
        <a:bodyPr/>
        <a:lstStyle/>
        <a:p>
          <a:endParaRPr lang="it-IT"/>
        </a:p>
      </dgm:t>
    </dgm:pt>
    <dgm:pt modelId="{E9B955D3-6C14-45D2-A6B5-39EB8650C34E}">
      <dgm:prSet phldrT="[Testo]" custT="1"/>
      <dgm:spPr/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La dimension multipartite</a:t>
          </a:r>
        </a:p>
      </dgm:t>
    </dgm:pt>
    <dgm:pt modelId="{E21A8864-F985-42CC-834F-2356D274E646}" type="parTrans" cxnId="{73DBE188-86C5-4D28-8B3C-1356446B262F}">
      <dgm:prSet/>
      <dgm:spPr/>
      <dgm:t>
        <a:bodyPr/>
        <a:lstStyle/>
        <a:p>
          <a:endParaRPr lang="it-IT"/>
        </a:p>
      </dgm:t>
    </dgm:pt>
    <dgm:pt modelId="{1C55AA99-D98A-4F9E-BF39-15C1E2CBD7D0}" type="sibTrans" cxnId="{73DBE188-86C5-4D28-8B3C-1356446B262F}">
      <dgm:prSet/>
      <dgm:spPr/>
      <dgm:t>
        <a:bodyPr/>
        <a:lstStyle/>
        <a:p>
          <a:endParaRPr lang="it-IT"/>
        </a:p>
      </dgm:t>
    </dgm:pt>
    <dgm:pt modelId="{9E18789D-9E3E-45B6-B302-5771E4297901}">
      <dgm:prSet phldrT="[Testo]" custT="1"/>
      <dgm:spPr/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La reproductibilité</a:t>
          </a:r>
        </a:p>
      </dgm:t>
    </dgm:pt>
    <dgm:pt modelId="{DDD849F1-6908-44D5-99A3-002C7EA5B484}" type="parTrans" cxnId="{B39127A0-70D1-4701-BB2E-F18D446AA165}">
      <dgm:prSet/>
      <dgm:spPr/>
      <dgm:t>
        <a:bodyPr/>
        <a:lstStyle/>
        <a:p>
          <a:endParaRPr lang="it-IT"/>
        </a:p>
      </dgm:t>
    </dgm:pt>
    <dgm:pt modelId="{E59C9790-EB34-4A01-862D-E615CC0D521B}" type="sibTrans" cxnId="{B39127A0-70D1-4701-BB2E-F18D446AA165}">
      <dgm:prSet/>
      <dgm:spPr/>
      <dgm:t>
        <a:bodyPr/>
        <a:lstStyle/>
        <a:p>
          <a:endParaRPr lang="it-IT"/>
        </a:p>
      </dgm:t>
    </dgm:pt>
    <dgm:pt modelId="{EDA53BD6-3E9C-4A24-8FE7-29014095EC86}" type="pres">
      <dgm:prSet presAssocID="{B9728470-21E7-4ACA-80C5-0002A4BC3729}" presName="linear" presStyleCnt="0">
        <dgm:presLayoutVars>
          <dgm:dir/>
          <dgm:animLvl val="lvl"/>
          <dgm:resizeHandles val="exact"/>
        </dgm:presLayoutVars>
      </dgm:prSet>
      <dgm:spPr/>
    </dgm:pt>
    <dgm:pt modelId="{394C7B8A-C501-42B3-9771-8D3E345BDA5A}" type="pres">
      <dgm:prSet presAssocID="{1D69674A-24E0-4B2F-80A7-842CD1AF1315}" presName="parentLin" presStyleCnt="0"/>
      <dgm:spPr/>
    </dgm:pt>
    <dgm:pt modelId="{40A6B82B-F8CC-4D93-B074-EC34F8ED38E4}" type="pres">
      <dgm:prSet presAssocID="{1D69674A-24E0-4B2F-80A7-842CD1AF1315}" presName="parentLeftMargin" presStyleLbl="node1" presStyleIdx="0" presStyleCnt="7"/>
      <dgm:spPr/>
    </dgm:pt>
    <dgm:pt modelId="{95324A52-0523-487A-A6CA-5751204F5905}" type="pres">
      <dgm:prSet presAssocID="{1D69674A-24E0-4B2F-80A7-842CD1AF131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B820F30-B4FC-4C67-9926-0FC806573D7D}" type="pres">
      <dgm:prSet presAssocID="{1D69674A-24E0-4B2F-80A7-842CD1AF1315}" presName="negativeSpace" presStyleCnt="0"/>
      <dgm:spPr/>
    </dgm:pt>
    <dgm:pt modelId="{CCDB4CAA-5C85-412E-B26B-4DA58F75E63D}" type="pres">
      <dgm:prSet presAssocID="{1D69674A-24E0-4B2F-80A7-842CD1AF1315}" presName="childText" presStyleLbl="conFgAcc1" presStyleIdx="0" presStyleCnt="7">
        <dgm:presLayoutVars>
          <dgm:bulletEnabled val="1"/>
        </dgm:presLayoutVars>
      </dgm:prSet>
      <dgm:spPr/>
    </dgm:pt>
    <dgm:pt modelId="{2BDF43A0-ECF0-4948-A53D-8A3B03070465}" type="pres">
      <dgm:prSet presAssocID="{D0C213C6-4948-4C40-BAA7-22647B0864B0}" presName="spaceBetweenRectangles" presStyleCnt="0"/>
      <dgm:spPr/>
    </dgm:pt>
    <dgm:pt modelId="{D02DA3AF-A713-4266-ADB4-D233D074A3D8}" type="pres">
      <dgm:prSet presAssocID="{00199E93-4DBB-4CC0-A1E8-864D3193FEB0}" presName="parentLin" presStyleCnt="0"/>
      <dgm:spPr/>
    </dgm:pt>
    <dgm:pt modelId="{B1FBBDCA-A540-4FE4-868F-3238C7CFC79A}" type="pres">
      <dgm:prSet presAssocID="{00199E93-4DBB-4CC0-A1E8-864D3193FEB0}" presName="parentLeftMargin" presStyleLbl="node1" presStyleIdx="0" presStyleCnt="7"/>
      <dgm:spPr/>
    </dgm:pt>
    <dgm:pt modelId="{EACA0C79-29CE-4D8E-AB7D-66796724CDB0}" type="pres">
      <dgm:prSet presAssocID="{00199E93-4DBB-4CC0-A1E8-864D3193FEB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978CB4C-A30E-4007-8D73-539042B5F1F1}" type="pres">
      <dgm:prSet presAssocID="{00199E93-4DBB-4CC0-A1E8-864D3193FEB0}" presName="negativeSpace" presStyleCnt="0"/>
      <dgm:spPr/>
    </dgm:pt>
    <dgm:pt modelId="{8717E0C3-A2AC-4EEE-9ED8-E944DCB9BA20}" type="pres">
      <dgm:prSet presAssocID="{00199E93-4DBB-4CC0-A1E8-864D3193FEB0}" presName="childText" presStyleLbl="conFgAcc1" presStyleIdx="1" presStyleCnt="7">
        <dgm:presLayoutVars>
          <dgm:bulletEnabled val="1"/>
        </dgm:presLayoutVars>
      </dgm:prSet>
      <dgm:spPr/>
    </dgm:pt>
    <dgm:pt modelId="{8EC294FB-81C0-4ED1-A461-C492DDAAC36F}" type="pres">
      <dgm:prSet presAssocID="{156FD8B9-DC68-4837-832F-E523B48F557B}" presName="spaceBetweenRectangles" presStyleCnt="0"/>
      <dgm:spPr/>
    </dgm:pt>
    <dgm:pt modelId="{44390E04-7745-40E8-AE87-E43041EE67E4}" type="pres">
      <dgm:prSet presAssocID="{E495BAEB-D8E9-4C72-BFE9-CF4ACBC5F7A1}" presName="parentLin" presStyleCnt="0"/>
      <dgm:spPr/>
    </dgm:pt>
    <dgm:pt modelId="{C6AF3396-3580-4A10-A218-A6B05F059A1E}" type="pres">
      <dgm:prSet presAssocID="{E495BAEB-D8E9-4C72-BFE9-CF4ACBC5F7A1}" presName="parentLeftMargin" presStyleLbl="node1" presStyleIdx="1" presStyleCnt="7"/>
      <dgm:spPr/>
    </dgm:pt>
    <dgm:pt modelId="{7450CE8E-589D-473E-AADC-FB85F34B646C}" type="pres">
      <dgm:prSet presAssocID="{E495BAEB-D8E9-4C72-BFE9-CF4ACBC5F7A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C9CAB1D-06EA-4B00-AE9C-EE1CCF528B46}" type="pres">
      <dgm:prSet presAssocID="{E495BAEB-D8E9-4C72-BFE9-CF4ACBC5F7A1}" presName="negativeSpace" presStyleCnt="0"/>
      <dgm:spPr/>
    </dgm:pt>
    <dgm:pt modelId="{BA7C277C-A71D-428E-8277-FFC73805AF4A}" type="pres">
      <dgm:prSet presAssocID="{E495BAEB-D8E9-4C72-BFE9-CF4ACBC5F7A1}" presName="childText" presStyleLbl="conFgAcc1" presStyleIdx="2" presStyleCnt="7">
        <dgm:presLayoutVars>
          <dgm:bulletEnabled val="1"/>
        </dgm:presLayoutVars>
      </dgm:prSet>
      <dgm:spPr/>
    </dgm:pt>
    <dgm:pt modelId="{172C4869-1D73-47B0-891B-1BA291DFC63C}" type="pres">
      <dgm:prSet presAssocID="{693BA8AE-6AAB-454B-A9F2-71FA4D95EC48}" presName="spaceBetweenRectangles" presStyleCnt="0"/>
      <dgm:spPr/>
    </dgm:pt>
    <dgm:pt modelId="{244BF7F7-38EF-4143-9587-AE588620993B}" type="pres">
      <dgm:prSet presAssocID="{A382A473-575C-41F8-874E-A9FFD400CF43}" presName="parentLin" presStyleCnt="0"/>
      <dgm:spPr/>
    </dgm:pt>
    <dgm:pt modelId="{0554C182-1FA4-4ECD-B132-778AF2EE9F18}" type="pres">
      <dgm:prSet presAssocID="{A382A473-575C-41F8-874E-A9FFD400CF43}" presName="parentLeftMargin" presStyleLbl="node1" presStyleIdx="2" presStyleCnt="7"/>
      <dgm:spPr/>
    </dgm:pt>
    <dgm:pt modelId="{2FDD4A78-32A9-4A88-AF85-D48E591C613B}" type="pres">
      <dgm:prSet presAssocID="{A382A473-575C-41F8-874E-A9FFD400CF4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77D2DB2-0D05-4A2C-BE95-343B62AAA3F9}" type="pres">
      <dgm:prSet presAssocID="{A382A473-575C-41F8-874E-A9FFD400CF43}" presName="negativeSpace" presStyleCnt="0"/>
      <dgm:spPr/>
    </dgm:pt>
    <dgm:pt modelId="{339FD710-6FC3-46F1-97C0-33BE2ADE5231}" type="pres">
      <dgm:prSet presAssocID="{A382A473-575C-41F8-874E-A9FFD400CF43}" presName="childText" presStyleLbl="conFgAcc1" presStyleIdx="3" presStyleCnt="7">
        <dgm:presLayoutVars>
          <dgm:bulletEnabled val="1"/>
        </dgm:presLayoutVars>
      </dgm:prSet>
      <dgm:spPr/>
    </dgm:pt>
    <dgm:pt modelId="{8760A17B-FB6F-4AFB-AF85-DF087E8E0ACF}" type="pres">
      <dgm:prSet presAssocID="{796CE29E-7BC4-4C3A-95CD-3AA335DFADF5}" presName="spaceBetweenRectangles" presStyleCnt="0"/>
      <dgm:spPr/>
    </dgm:pt>
    <dgm:pt modelId="{81204345-B072-4250-B6D8-F55F6DF8C03D}" type="pres">
      <dgm:prSet presAssocID="{F1B188A8-4B22-42C3-BD5C-411F03A036D1}" presName="parentLin" presStyleCnt="0"/>
      <dgm:spPr/>
    </dgm:pt>
    <dgm:pt modelId="{CC718CAC-5D88-4E5C-A6C0-478190A6C20F}" type="pres">
      <dgm:prSet presAssocID="{F1B188A8-4B22-42C3-BD5C-411F03A036D1}" presName="parentLeftMargin" presStyleLbl="node1" presStyleIdx="3" presStyleCnt="7"/>
      <dgm:spPr/>
    </dgm:pt>
    <dgm:pt modelId="{2CB72B40-F16E-42B4-95E0-9E7D81DD9AD8}" type="pres">
      <dgm:prSet presAssocID="{F1B188A8-4B22-42C3-BD5C-411F03A036D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D1936D2-63FF-4011-9888-6E53E82AB908}" type="pres">
      <dgm:prSet presAssocID="{F1B188A8-4B22-42C3-BD5C-411F03A036D1}" presName="negativeSpace" presStyleCnt="0"/>
      <dgm:spPr/>
    </dgm:pt>
    <dgm:pt modelId="{0C4ADE86-A540-48A0-A1C9-3E062019F335}" type="pres">
      <dgm:prSet presAssocID="{F1B188A8-4B22-42C3-BD5C-411F03A036D1}" presName="childText" presStyleLbl="conFgAcc1" presStyleIdx="4" presStyleCnt="7">
        <dgm:presLayoutVars>
          <dgm:bulletEnabled val="1"/>
        </dgm:presLayoutVars>
      </dgm:prSet>
      <dgm:spPr/>
    </dgm:pt>
    <dgm:pt modelId="{F64E732F-E80F-434D-9F62-2528884B5B95}" type="pres">
      <dgm:prSet presAssocID="{1612E08F-11BC-4913-B961-4A1B46EE3BD2}" presName="spaceBetweenRectangles" presStyleCnt="0"/>
      <dgm:spPr/>
    </dgm:pt>
    <dgm:pt modelId="{071A55D2-E8CB-42C3-B744-7EAD98357C27}" type="pres">
      <dgm:prSet presAssocID="{E9B955D3-6C14-45D2-A6B5-39EB8650C34E}" presName="parentLin" presStyleCnt="0"/>
      <dgm:spPr/>
    </dgm:pt>
    <dgm:pt modelId="{B5EB1941-C781-4A50-80F1-D8F643B5B182}" type="pres">
      <dgm:prSet presAssocID="{E9B955D3-6C14-45D2-A6B5-39EB8650C34E}" presName="parentLeftMargin" presStyleLbl="node1" presStyleIdx="4" presStyleCnt="7"/>
      <dgm:spPr/>
    </dgm:pt>
    <dgm:pt modelId="{A55AA297-351E-49B2-980B-122B7DF9EB0E}" type="pres">
      <dgm:prSet presAssocID="{E9B955D3-6C14-45D2-A6B5-39EB8650C34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F561455-D2C7-4629-B246-E62E69B232A7}" type="pres">
      <dgm:prSet presAssocID="{E9B955D3-6C14-45D2-A6B5-39EB8650C34E}" presName="negativeSpace" presStyleCnt="0"/>
      <dgm:spPr/>
    </dgm:pt>
    <dgm:pt modelId="{B07E5062-2898-45A6-8023-350E29957722}" type="pres">
      <dgm:prSet presAssocID="{E9B955D3-6C14-45D2-A6B5-39EB8650C34E}" presName="childText" presStyleLbl="conFgAcc1" presStyleIdx="5" presStyleCnt="7">
        <dgm:presLayoutVars>
          <dgm:bulletEnabled val="1"/>
        </dgm:presLayoutVars>
      </dgm:prSet>
      <dgm:spPr/>
    </dgm:pt>
    <dgm:pt modelId="{4D3DA089-4EE8-43DA-9C38-B7B564957843}" type="pres">
      <dgm:prSet presAssocID="{1C55AA99-D98A-4F9E-BF39-15C1E2CBD7D0}" presName="spaceBetweenRectangles" presStyleCnt="0"/>
      <dgm:spPr/>
    </dgm:pt>
    <dgm:pt modelId="{345F144C-6C97-4B08-8FBD-436245511AFA}" type="pres">
      <dgm:prSet presAssocID="{9E18789D-9E3E-45B6-B302-5771E4297901}" presName="parentLin" presStyleCnt="0"/>
      <dgm:spPr/>
    </dgm:pt>
    <dgm:pt modelId="{18911B2A-1D80-40DB-AE0E-41B5150856AA}" type="pres">
      <dgm:prSet presAssocID="{9E18789D-9E3E-45B6-B302-5771E4297901}" presName="parentLeftMargin" presStyleLbl="node1" presStyleIdx="5" presStyleCnt="7"/>
      <dgm:spPr/>
    </dgm:pt>
    <dgm:pt modelId="{DF2C977A-B521-45F5-8A73-F411BC393C0A}" type="pres">
      <dgm:prSet presAssocID="{9E18789D-9E3E-45B6-B302-5771E429790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7C90CA7-8840-42B7-BCBC-BB762CBA3184}" type="pres">
      <dgm:prSet presAssocID="{9E18789D-9E3E-45B6-B302-5771E4297901}" presName="negativeSpace" presStyleCnt="0"/>
      <dgm:spPr/>
    </dgm:pt>
    <dgm:pt modelId="{E6FA79CD-0AE9-4255-842D-92794116EEAA}" type="pres">
      <dgm:prSet presAssocID="{9E18789D-9E3E-45B6-B302-5771E429790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859790F-CDE8-4CEC-AE7F-5DCA66F815A3}" type="presOf" srcId="{E495BAEB-D8E9-4C72-BFE9-CF4ACBC5F7A1}" destId="{C6AF3396-3580-4A10-A218-A6B05F059A1E}" srcOrd="0" destOrd="0" presId="urn:microsoft.com/office/officeart/2005/8/layout/list1"/>
    <dgm:cxn modelId="{74F1B731-5002-40E6-8871-D4886238AD7B}" type="presOf" srcId="{E495BAEB-D8E9-4C72-BFE9-CF4ACBC5F7A1}" destId="{7450CE8E-589D-473E-AADC-FB85F34B646C}" srcOrd="1" destOrd="0" presId="urn:microsoft.com/office/officeart/2005/8/layout/list1"/>
    <dgm:cxn modelId="{635D8B33-D18E-4FFF-A33A-3515F1E51A1F}" type="presOf" srcId="{A382A473-575C-41F8-874E-A9FFD400CF43}" destId="{0554C182-1FA4-4ECD-B132-778AF2EE9F18}" srcOrd="0" destOrd="0" presId="urn:microsoft.com/office/officeart/2005/8/layout/list1"/>
    <dgm:cxn modelId="{EB21AB3B-1094-4BCC-8DAA-EEA7510EA4BA}" srcId="{B9728470-21E7-4ACA-80C5-0002A4BC3729}" destId="{F1B188A8-4B22-42C3-BD5C-411F03A036D1}" srcOrd="4" destOrd="0" parTransId="{D9D4B391-2F96-4057-87E5-69FD9778C97F}" sibTransId="{1612E08F-11BC-4913-B961-4A1B46EE3BD2}"/>
    <dgm:cxn modelId="{0D786868-97B6-42A9-84EC-6CF0CAE8D829}" type="presOf" srcId="{F1B188A8-4B22-42C3-BD5C-411F03A036D1}" destId="{CC718CAC-5D88-4E5C-A6C0-478190A6C20F}" srcOrd="0" destOrd="0" presId="urn:microsoft.com/office/officeart/2005/8/layout/list1"/>
    <dgm:cxn modelId="{67C4CD6F-1C1F-4D88-A84D-D2BBD1473FB8}" type="presOf" srcId="{E9B955D3-6C14-45D2-A6B5-39EB8650C34E}" destId="{A55AA297-351E-49B2-980B-122B7DF9EB0E}" srcOrd="1" destOrd="0" presId="urn:microsoft.com/office/officeart/2005/8/layout/list1"/>
    <dgm:cxn modelId="{D4C0ED6F-597D-49F6-B5C6-7236B6EE7EC3}" type="presOf" srcId="{E9B955D3-6C14-45D2-A6B5-39EB8650C34E}" destId="{B5EB1941-C781-4A50-80F1-D8F643B5B182}" srcOrd="0" destOrd="0" presId="urn:microsoft.com/office/officeart/2005/8/layout/list1"/>
    <dgm:cxn modelId="{7742FC7B-8371-44BA-B8FD-8994CFC490F0}" type="presOf" srcId="{9E18789D-9E3E-45B6-B302-5771E4297901}" destId="{18911B2A-1D80-40DB-AE0E-41B5150856AA}" srcOrd="0" destOrd="0" presId="urn:microsoft.com/office/officeart/2005/8/layout/list1"/>
    <dgm:cxn modelId="{9B94AC7D-78EE-4CD9-8854-1748A960D30C}" type="presOf" srcId="{00199E93-4DBB-4CC0-A1E8-864D3193FEB0}" destId="{EACA0C79-29CE-4D8E-AB7D-66796724CDB0}" srcOrd="1" destOrd="0" presId="urn:microsoft.com/office/officeart/2005/8/layout/list1"/>
    <dgm:cxn modelId="{6075F480-AB34-4854-8124-25493F8FB6AC}" srcId="{B9728470-21E7-4ACA-80C5-0002A4BC3729}" destId="{00199E93-4DBB-4CC0-A1E8-864D3193FEB0}" srcOrd="1" destOrd="0" parTransId="{32C6CF3C-49F0-4CA2-9105-862F8003767C}" sibTransId="{156FD8B9-DC68-4837-832F-E523B48F557B}"/>
    <dgm:cxn modelId="{73DBE188-86C5-4D28-8B3C-1356446B262F}" srcId="{B9728470-21E7-4ACA-80C5-0002A4BC3729}" destId="{E9B955D3-6C14-45D2-A6B5-39EB8650C34E}" srcOrd="5" destOrd="0" parTransId="{E21A8864-F985-42CC-834F-2356D274E646}" sibTransId="{1C55AA99-D98A-4F9E-BF39-15C1E2CBD7D0}"/>
    <dgm:cxn modelId="{9E051C98-5BE1-45BA-8CD9-5326690712F9}" srcId="{B9728470-21E7-4ACA-80C5-0002A4BC3729}" destId="{1D69674A-24E0-4B2F-80A7-842CD1AF1315}" srcOrd="0" destOrd="0" parTransId="{2B09DB26-20BC-4D79-8BE4-9ACF78374FC5}" sibTransId="{D0C213C6-4948-4C40-BAA7-22647B0864B0}"/>
    <dgm:cxn modelId="{B39127A0-70D1-4701-BB2E-F18D446AA165}" srcId="{B9728470-21E7-4ACA-80C5-0002A4BC3729}" destId="{9E18789D-9E3E-45B6-B302-5771E4297901}" srcOrd="6" destOrd="0" parTransId="{DDD849F1-6908-44D5-99A3-002C7EA5B484}" sibTransId="{E59C9790-EB34-4A01-862D-E615CC0D521B}"/>
    <dgm:cxn modelId="{51519AA3-D54E-4C08-AF40-C08DDDC0FE49}" type="presOf" srcId="{F1B188A8-4B22-42C3-BD5C-411F03A036D1}" destId="{2CB72B40-F16E-42B4-95E0-9E7D81DD9AD8}" srcOrd="1" destOrd="0" presId="urn:microsoft.com/office/officeart/2005/8/layout/list1"/>
    <dgm:cxn modelId="{D2CEA1AC-FE22-4D1C-8088-9A49386B4FE3}" type="presOf" srcId="{A382A473-575C-41F8-874E-A9FFD400CF43}" destId="{2FDD4A78-32A9-4A88-AF85-D48E591C613B}" srcOrd="1" destOrd="0" presId="urn:microsoft.com/office/officeart/2005/8/layout/list1"/>
    <dgm:cxn modelId="{70E300BD-A155-4DE9-BA5A-20533E13CE28}" type="presOf" srcId="{1D69674A-24E0-4B2F-80A7-842CD1AF1315}" destId="{95324A52-0523-487A-A6CA-5751204F5905}" srcOrd="1" destOrd="0" presId="urn:microsoft.com/office/officeart/2005/8/layout/list1"/>
    <dgm:cxn modelId="{7EF4FED2-39F0-4D19-ADAA-3F2F8E335F01}" type="presOf" srcId="{00199E93-4DBB-4CC0-A1E8-864D3193FEB0}" destId="{B1FBBDCA-A540-4FE4-868F-3238C7CFC79A}" srcOrd="0" destOrd="0" presId="urn:microsoft.com/office/officeart/2005/8/layout/list1"/>
    <dgm:cxn modelId="{A0D2DFD5-8445-4284-A0A7-CC5A66B790E1}" type="presOf" srcId="{9E18789D-9E3E-45B6-B302-5771E4297901}" destId="{DF2C977A-B521-45F5-8A73-F411BC393C0A}" srcOrd="1" destOrd="0" presId="urn:microsoft.com/office/officeart/2005/8/layout/list1"/>
    <dgm:cxn modelId="{38EC5CD9-1021-45CC-97BC-71397E9335E9}" srcId="{B9728470-21E7-4ACA-80C5-0002A4BC3729}" destId="{E495BAEB-D8E9-4C72-BFE9-CF4ACBC5F7A1}" srcOrd="2" destOrd="0" parTransId="{C57BF5DA-E0AD-45C0-8F69-607ED9AFC512}" sibTransId="{693BA8AE-6AAB-454B-A9F2-71FA4D95EC48}"/>
    <dgm:cxn modelId="{B0E583E8-8C4C-4D2C-AEF4-E5FE619A58E2}" srcId="{B9728470-21E7-4ACA-80C5-0002A4BC3729}" destId="{A382A473-575C-41F8-874E-A9FFD400CF43}" srcOrd="3" destOrd="0" parTransId="{A4722D5F-0847-480D-90FA-FAA8CBDCD9C7}" sibTransId="{796CE29E-7BC4-4C3A-95CD-3AA335DFADF5}"/>
    <dgm:cxn modelId="{C18060E9-E2A8-4DB1-9EDE-24AEAE47C680}" type="presOf" srcId="{1D69674A-24E0-4B2F-80A7-842CD1AF1315}" destId="{40A6B82B-F8CC-4D93-B074-EC34F8ED38E4}" srcOrd="0" destOrd="0" presId="urn:microsoft.com/office/officeart/2005/8/layout/list1"/>
    <dgm:cxn modelId="{31F3C2F4-E3E1-4471-8A53-342F06D13F12}" type="presOf" srcId="{B9728470-21E7-4ACA-80C5-0002A4BC3729}" destId="{EDA53BD6-3E9C-4A24-8FE7-29014095EC86}" srcOrd="0" destOrd="0" presId="urn:microsoft.com/office/officeart/2005/8/layout/list1"/>
    <dgm:cxn modelId="{6DFF4D45-A506-4A64-8B57-C2182C01CF5D}" type="presParOf" srcId="{EDA53BD6-3E9C-4A24-8FE7-29014095EC86}" destId="{394C7B8A-C501-42B3-9771-8D3E345BDA5A}" srcOrd="0" destOrd="0" presId="urn:microsoft.com/office/officeart/2005/8/layout/list1"/>
    <dgm:cxn modelId="{61FA52A9-B25B-4596-BCD5-7A5081519462}" type="presParOf" srcId="{394C7B8A-C501-42B3-9771-8D3E345BDA5A}" destId="{40A6B82B-F8CC-4D93-B074-EC34F8ED38E4}" srcOrd="0" destOrd="0" presId="urn:microsoft.com/office/officeart/2005/8/layout/list1"/>
    <dgm:cxn modelId="{1C9C06EA-F56E-4CA2-9F77-EB6788B48872}" type="presParOf" srcId="{394C7B8A-C501-42B3-9771-8D3E345BDA5A}" destId="{95324A52-0523-487A-A6CA-5751204F5905}" srcOrd="1" destOrd="0" presId="urn:microsoft.com/office/officeart/2005/8/layout/list1"/>
    <dgm:cxn modelId="{0CE93914-FCE4-4E0A-9466-E065088B6903}" type="presParOf" srcId="{EDA53BD6-3E9C-4A24-8FE7-29014095EC86}" destId="{EB820F30-B4FC-4C67-9926-0FC806573D7D}" srcOrd="1" destOrd="0" presId="urn:microsoft.com/office/officeart/2005/8/layout/list1"/>
    <dgm:cxn modelId="{55EB5774-DB8D-4166-93C0-A9CC94B11BB7}" type="presParOf" srcId="{EDA53BD6-3E9C-4A24-8FE7-29014095EC86}" destId="{CCDB4CAA-5C85-412E-B26B-4DA58F75E63D}" srcOrd="2" destOrd="0" presId="urn:microsoft.com/office/officeart/2005/8/layout/list1"/>
    <dgm:cxn modelId="{A3A8CDE7-D54F-473B-9E94-8562C1C5FE9B}" type="presParOf" srcId="{EDA53BD6-3E9C-4A24-8FE7-29014095EC86}" destId="{2BDF43A0-ECF0-4948-A53D-8A3B03070465}" srcOrd="3" destOrd="0" presId="urn:microsoft.com/office/officeart/2005/8/layout/list1"/>
    <dgm:cxn modelId="{1FA7DC33-F63E-45FE-8A2B-4C7329EF4FD3}" type="presParOf" srcId="{EDA53BD6-3E9C-4A24-8FE7-29014095EC86}" destId="{D02DA3AF-A713-4266-ADB4-D233D074A3D8}" srcOrd="4" destOrd="0" presId="urn:microsoft.com/office/officeart/2005/8/layout/list1"/>
    <dgm:cxn modelId="{319E3DE9-CDDF-43B8-8D67-379CA7ADDB37}" type="presParOf" srcId="{D02DA3AF-A713-4266-ADB4-D233D074A3D8}" destId="{B1FBBDCA-A540-4FE4-868F-3238C7CFC79A}" srcOrd="0" destOrd="0" presId="urn:microsoft.com/office/officeart/2005/8/layout/list1"/>
    <dgm:cxn modelId="{09BE096F-8D6C-44D1-99FC-5DE1F7F2D525}" type="presParOf" srcId="{D02DA3AF-A713-4266-ADB4-D233D074A3D8}" destId="{EACA0C79-29CE-4D8E-AB7D-66796724CDB0}" srcOrd="1" destOrd="0" presId="urn:microsoft.com/office/officeart/2005/8/layout/list1"/>
    <dgm:cxn modelId="{DEA6D33E-D711-496C-BB58-E66F3C6EA2BA}" type="presParOf" srcId="{EDA53BD6-3E9C-4A24-8FE7-29014095EC86}" destId="{D978CB4C-A30E-4007-8D73-539042B5F1F1}" srcOrd="5" destOrd="0" presId="urn:microsoft.com/office/officeart/2005/8/layout/list1"/>
    <dgm:cxn modelId="{D4E3E747-571D-4434-9E78-A33BCE81D46A}" type="presParOf" srcId="{EDA53BD6-3E9C-4A24-8FE7-29014095EC86}" destId="{8717E0C3-A2AC-4EEE-9ED8-E944DCB9BA20}" srcOrd="6" destOrd="0" presId="urn:microsoft.com/office/officeart/2005/8/layout/list1"/>
    <dgm:cxn modelId="{948F422C-BA55-4CE7-B799-C9082056126C}" type="presParOf" srcId="{EDA53BD6-3E9C-4A24-8FE7-29014095EC86}" destId="{8EC294FB-81C0-4ED1-A461-C492DDAAC36F}" srcOrd="7" destOrd="0" presId="urn:microsoft.com/office/officeart/2005/8/layout/list1"/>
    <dgm:cxn modelId="{DB86F423-CF8A-4E96-B721-E095233BC1CC}" type="presParOf" srcId="{EDA53BD6-3E9C-4A24-8FE7-29014095EC86}" destId="{44390E04-7745-40E8-AE87-E43041EE67E4}" srcOrd="8" destOrd="0" presId="urn:microsoft.com/office/officeart/2005/8/layout/list1"/>
    <dgm:cxn modelId="{D03EDEBA-E93A-4073-82F1-E1E241B52738}" type="presParOf" srcId="{44390E04-7745-40E8-AE87-E43041EE67E4}" destId="{C6AF3396-3580-4A10-A218-A6B05F059A1E}" srcOrd="0" destOrd="0" presId="urn:microsoft.com/office/officeart/2005/8/layout/list1"/>
    <dgm:cxn modelId="{E97CF950-D2D7-443B-B135-DF2C4E335C20}" type="presParOf" srcId="{44390E04-7745-40E8-AE87-E43041EE67E4}" destId="{7450CE8E-589D-473E-AADC-FB85F34B646C}" srcOrd="1" destOrd="0" presId="urn:microsoft.com/office/officeart/2005/8/layout/list1"/>
    <dgm:cxn modelId="{8D8598AF-0FAA-4566-B4A8-F4015230A793}" type="presParOf" srcId="{EDA53BD6-3E9C-4A24-8FE7-29014095EC86}" destId="{6C9CAB1D-06EA-4B00-AE9C-EE1CCF528B46}" srcOrd="9" destOrd="0" presId="urn:microsoft.com/office/officeart/2005/8/layout/list1"/>
    <dgm:cxn modelId="{0F25AD43-4D45-4C7A-841C-E96C8517A8A4}" type="presParOf" srcId="{EDA53BD6-3E9C-4A24-8FE7-29014095EC86}" destId="{BA7C277C-A71D-428E-8277-FFC73805AF4A}" srcOrd="10" destOrd="0" presId="urn:microsoft.com/office/officeart/2005/8/layout/list1"/>
    <dgm:cxn modelId="{B6C2C016-EFB0-4900-8BF6-F81C0EA45A88}" type="presParOf" srcId="{EDA53BD6-3E9C-4A24-8FE7-29014095EC86}" destId="{172C4869-1D73-47B0-891B-1BA291DFC63C}" srcOrd="11" destOrd="0" presId="urn:microsoft.com/office/officeart/2005/8/layout/list1"/>
    <dgm:cxn modelId="{135D0BCD-E3DD-4B15-AC83-CBA565F2630B}" type="presParOf" srcId="{EDA53BD6-3E9C-4A24-8FE7-29014095EC86}" destId="{244BF7F7-38EF-4143-9587-AE588620993B}" srcOrd="12" destOrd="0" presId="urn:microsoft.com/office/officeart/2005/8/layout/list1"/>
    <dgm:cxn modelId="{BD2870C9-B414-4DBA-AA84-CC4DD6A188D6}" type="presParOf" srcId="{244BF7F7-38EF-4143-9587-AE588620993B}" destId="{0554C182-1FA4-4ECD-B132-778AF2EE9F18}" srcOrd="0" destOrd="0" presId="urn:microsoft.com/office/officeart/2005/8/layout/list1"/>
    <dgm:cxn modelId="{34651F39-C09C-44F6-8012-10745BC6C23A}" type="presParOf" srcId="{244BF7F7-38EF-4143-9587-AE588620993B}" destId="{2FDD4A78-32A9-4A88-AF85-D48E591C613B}" srcOrd="1" destOrd="0" presId="urn:microsoft.com/office/officeart/2005/8/layout/list1"/>
    <dgm:cxn modelId="{7ACBB5EE-1F94-447D-BF60-6771EDC6407B}" type="presParOf" srcId="{EDA53BD6-3E9C-4A24-8FE7-29014095EC86}" destId="{477D2DB2-0D05-4A2C-BE95-343B62AAA3F9}" srcOrd="13" destOrd="0" presId="urn:microsoft.com/office/officeart/2005/8/layout/list1"/>
    <dgm:cxn modelId="{821B9A87-75B4-4198-953B-19B17FD05613}" type="presParOf" srcId="{EDA53BD6-3E9C-4A24-8FE7-29014095EC86}" destId="{339FD710-6FC3-46F1-97C0-33BE2ADE5231}" srcOrd="14" destOrd="0" presId="urn:microsoft.com/office/officeart/2005/8/layout/list1"/>
    <dgm:cxn modelId="{4745FCC5-1E39-4606-AD2A-879914686872}" type="presParOf" srcId="{EDA53BD6-3E9C-4A24-8FE7-29014095EC86}" destId="{8760A17B-FB6F-4AFB-AF85-DF087E8E0ACF}" srcOrd="15" destOrd="0" presId="urn:microsoft.com/office/officeart/2005/8/layout/list1"/>
    <dgm:cxn modelId="{33190E7C-C79A-4C75-99E7-B5C001322E34}" type="presParOf" srcId="{EDA53BD6-3E9C-4A24-8FE7-29014095EC86}" destId="{81204345-B072-4250-B6D8-F55F6DF8C03D}" srcOrd="16" destOrd="0" presId="urn:microsoft.com/office/officeart/2005/8/layout/list1"/>
    <dgm:cxn modelId="{A2D607C4-48C6-4405-9F71-9D491441EF85}" type="presParOf" srcId="{81204345-B072-4250-B6D8-F55F6DF8C03D}" destId="{CC718CAC-5D88-4E5C-A6C0-478190A6C20F}" srcOrd="0" destOrd="0" presId="urn:microsoft.com/office/officeart/2005/8/layout/list1"/>
    <dgm:cxn modelId="{FD856873-0FA1-4B6F-BBB6-D769DC8201DE}" type="presParOf" srcId="{81204345-B072-4250-B6D8-F55F6DF8C03D}" destId="{2CB72B40-F16E-42B4-95E0-9E7D81DD9AD8}" srcOrd="1" destOrd="0" presId="urn:microsoft.com/office/officeart/2005/8/layout/list1"/>
    <dgm:cxn modelId="{572B7065-C050-4EFC-808F-B62068981915}" type="presParOf" srcId="{EDA53BD6-3E9C-4A24-8FE7-29014095EC86}" destId="{1D1936D2-63FF-4011-9888-6E53E82AB908}" srcOrd="17" destOrd="0" presId="urn:microsoft.com/office/officeart/2005/8/layout/list1"/>
    <dgm:cxn modelId="{824DE286-6CFD-4F3B-9CA6-05B29122978B}" type="presParOf" srcId="{EDA53BD6-3E9C-4A24-8FE7-29014095EC86}" destId="{0C4ADE86-A540-48A0-A1C9-3E062019F335}" srcOrd="18" destOrd="0" presId="urn:microsoft.com/office/officeart/2005/8/layout/list1"/>
    <dgm:cxn modelId="{356E7A62-E31B-4F2B-958D-460A0E8B0BB1}" type="presParOf" srcId="{EDA53BD6-3E9C-4A24-8FE7-29014095EC86}" destId="{F64E732F-E80F-434D-9F62-2528884B5B95}" srcOrd="19" destOrd="0" presId="urn:microsoft.com/office/officeart/2005/8/layout/list1"/>
    <dgm:cxn modelId="{859A5E7E-205E-45B4-89D0-4952145F8802}" type="presParOf" srcId="{EDA53BD6-3E9C-4A24-8FE7-29014095EC86}" destId="{071A55D2-E8CB-42C3-B744-7EAD98357C27}" srcOrd="20" destOrd="0" presId="urn:microsoft.com/office/officeart/2005/8/layout/list1"/>
    <dgm:cxn modelId="{1A04F0F6-68F4-46ED-9247-132C2D287F21}" type="presParOf" srcId="{071A55D2-E8CB-42C3-B744-7EAD98357C27}" destId="{B5EB1941-C781-4A50-80F1-D8F643B5B182}" srcOrd="0" destOrd="0" presId="urn:microsoft.com/office/officeart/2005/8/layout/list1"/>
    <dgm:cxn modelId="{C05EC472-56DB-4F01-98C8-A09651631FFC}" type="presParOf" srcId="{071A55D2-E8CB-42C3-B744-7EAD98357C27}" destId="{A55AA297-351E-49B2-980B-122B7DF9EB0E}" srcOrd="1" destOrd="0" presId="urn:microsoft.com/office/officeart/2005/8/layout/list1"/>
    <dgm:cxn modelId="{0B196455-5464-4FB0-B3F6-897C77CE4CA1}" type="presParOf" srcId="{EDA53BD6-3E9C-4A24-8FE7-29014095EC86}" destId="{1F561455-D2C7-4629-B246-E62E69B232A7}" srcOrd="21" destOrd="0" presId="urn:microsoft.com/office/officeart/2005/8/layout/list1"/>
    <dgm:cxn modelId="{D60C7D6B-9324-46FB-B6CE-0F26DD7EA2A6}" type="presParOf" srcId="{EDA53BD6-3E9C-4A24-8FE7-29014095EC86}" destId="{B07E5062-2898-45A6-8023-350E29957722}" srcOrd="22" destOrd="0" presId="urn:microsoft.com/office/officeart/2005/8/layout/list1"/>
    <dgm:cxn modelId="{3B6B47A7-A2C0-4DE9-B5EE-F4EA9519E414}" type="presParOf" srcId="{EDA53BD6-3E9C-4A24-8FE7-29014095EC86}" destId="{4D3DA089-4EE8-43DA-9C38-B7B564957843}" srcOrd="23" destOrd="0" presId="urn:microsoft.com/office/officeart/2005/8/layout/list1"/>
    <dgm:cxn modelId="{C780895E-84F7-4D78-81AB-63B7F8249FDD}" type="presParOf" srcId="{EDA53BD6-3E9C-4A24-8FE7-29014095EC86}" destId="{345F144C-6C97-4B08-8FBD-436245511AFA}" srcOrd="24" destOrd="0" presId="urn:microsoft.com/office/officeart/2005/8/layout/list1"/>
    <dgm:cxn modelId="{38519796-60D2-4DA0-A1DE-D9CFE61D8967}" type="presParOf" srcId="{345F144C-6C97-4B08-8FBD-436245511AFA}" destId="{18911B2A-1D80-40DB-AE0E-41B5150856AA}" srcOrd="0" destOrd="0" presId="urn:microsoft.com/office/officeart/2005/8/layout/list1"/>
    <dgm:cxn modelId="{3537C0EC-A2DB-408E-B875-1CBC0312CBAD}" type="presParOf" srcId="{345F144C-6C97-4B08-8FBD-436245511AFA}" destId="{DF2C977A-B521-45F5-8A73-F411BC393C0A}" srcOrd="1" destOrd="0" presId="urn:microsoft.com/office/officeart/2005/8/layout/list1"/>
    <dgm:cxn modelId="{31C802EA-0290-4646-BBD4-BF4849517441}" type="presParOf" srcId="{EDA53BD6-3E9C-4A24-8FE7-29014095EC86}" destId="{77C90CA7-8840-42B7-BCBC-BB762CBA3184}" srcOrd="25" destOrd="0" presId="urn:microsoft.com/office/officeart/2005/8/layout/list1"/>
    <dgm:cxn modelId="{63F294F8-4E0A-44F7-8A66-A9488818BD33}" type="presParOf" srcId="{EDA53BD6-3E9C-4A24-8FE7-29014095EC86}" destId="{E6FA79CD-0AE9-4255-842D-92794116EEA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0F828-6C7A-4FA8-84B3-A45C3747C247}">
      <dsp:nvSpPr>
        <dsp:cNvPr id="0" name=""/>
        <dsp:cNvSpPr/>
      </dsp:nvSpPr>
      <dsp:spPr>
        <a:xfrm>
          <a:off x="-4890546" y="-749439"/>
          <a:ext cx="5824692" cy="5824692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DAF6D-905D-4731-908B-554BEFCF44FB}">
      <dsp:nvSpPr>
        <dsp:cNvPr id="0" name=""/>
        <dsp:cNvSpPr/>
      </dsp:nvSpPr>
      <dsp:spPr>
        <a:xfrm>
          <a:off x="576092" y="136466"/>
          <a:ext cx="6900720" cy="12789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72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Être une entreprises dont le siège social et/ou les opérations réalisées/projetées sont situées </a:t>
          </a:r>
          <a:r>
            <a:rPr lang="fr-FR" sz="1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dans l’un des territoires partenaires </a:t>
          </a:r>
          <a:r>
            <a:rPr lang="fr-F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(06, 13, 2A, 2B)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576092" y="136466"/>
        <a:ext cx="6900720" cy="1278909"/>
      </dsp:txXfrm>
    </dsp:sp>
    <dsp:sp modelId="{860FAF0E-4895-4CC6-80F5-223461606926}">
      <dsp:nvSpPr>
        <dsp:cNvPr id="0" name=""/>
        <dsp:cNvSpPr/>
      </dsp:nvSpPr>
      <dsp:spPr>
        <a:xfrm>
          <a:off x="0" y="230144"/>
          <a:ext cx="1081453" cy="10814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88648-A0EE-4351-BCF9-1748761E05B1}">
      <dsp:nvSpPr>
        <dsp:cNvPr id="0" name=""/>
        <dsp:cNvSpPr/>
      </dsp:nvSpPr>
      <dsp:spPr>
        <a:xfrm>
          <a:off x="915284" y="1730325"/>
          <a:ext cx="6586234" cy="8651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72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Avoir une </a:t>
          </a:r>
          <a:r>
            <a:rPr lang="fr-FR" sz="1600" b="1" kern="1200" dirty="0">
              <a:solidFill>
                <a:srgbClr val="FF0000"/>
              </a:solidFill>
            </a:rPr>
            <a:t>activité économique cohérente avec le projet </a:t>
          </a:r>
          <a:r>
            <a:rPr lang="fr-FR" sz="1600" kern="1200" dirty="0"/>
            <a:t>proposé et avec la thématique générale du projet IMPATTI NO</a:t>
          </a:r>
          <a:endParaRPr lang="it-IT" sz="1600" kern="1200" dirty="0"/>
        </a:p>
      </dsp:txBody>
      <dsp:txXfrm>
        <a:off x="915284" y="1730325"/>
        <a:ext cx="6586234" cy="865162"/>
      </dsp:txXfrm>
    </dsp:sp>
    <dsp:sp modelId="{F83A657B-0E37-423E-B7BE-5FE778494C22}">
      <dsp:nvSpPr>
        <dsp:cNvPr id="0" name=""/>
        <dsp:cNvSpPr/>
      </dsp:nvSpPr>
      <dsp:spPr>
        <a:xfrm>
          <a:off x="374557" y="1622179"/>
          <a:ext cx="1081453" cy="10814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5D96D-412E-45DA-8CC2-2121BE09152B}">
      <dsp:nvSpPr>
        <dsp:cNvPr id="0" name=""/>
        <dsp:cNvSpPr/>
      </dsp:nvSpPr>
      <dsp:spPr>
        <a:xfrm>
          <a:off x="600797" y="3028069"/>
          <a:ext cx="6900720" cy="8651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72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Accepter la publication d'un résumé </a:t>
          </a:r>
          <a:r>
            <a:rPr lang="fr-FR" sz="1600" kern="1200" dirty="0"/>
            <a:t>de l'idée promue dans un Catalogue d'idées</a:t>
          </a:r>
          <a:endParaRPr lang="it-IT" sz="1600" kern="1200" dirty="0"/>
        </a:p>
      </dsp:txBody>
      <dsp:txXfrm>
        <a:off x="600797" y="3028069"/>
        <a:ext cx="6900720" cy="865162"/>
      </dsp:txXfrm>
    </dsp:sp>
    <dsp:sp modelId="{A6BAC82E-D86D-4F51-AC60-D4E3ADA3385C}">
      <dsp:nvSpPr>
        <dsp:cNvPr id="0" name=""/>
        <dsp:cNvSpPr/>
      </dsp:nvSpPr>
      <dsp:spPr>
        <a:xfrm>
          <a:off x="60070" y="2919923"/>
          <a:ext cx="1081453" cy="10814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2A79C-EB5B-489C-BC21-C958BC73F802}">
      <dsp:nvSpPr>
        <dsp:cNvPr id="0" name=""/>
        <dsp:cNvSpPr/>
      </dsp:nvSpPr>
      <dsp:spPr>
        <a:xfrm rot="4396374">
          <a:off x="1678167" y="294848"/>
          <a:ext cx="3199427" cy="347430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3914-1974-4E87-873F-D5AEADA00CEB}">
      <dsp:nvSpPr>
        <dsp:cNvPr id="0" name=""/>
        <dsp:cNvSpPr/>
      </dsp:nvSpPr>
      <dsp:spPr>
        <a:xfrm>
          <a:off x="2987711" y="1237081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4A6FB-E11F-4056-984C-98BEEF883F7E}">
      <dsp:nvSpPr>
        <dsp:cNvPr id="0" name=""/>
        <dsp:cNvSpPr/>
      </dsp:nvSpPr>
      <dsp:spPr>
        <a:xfrm>
          <a:off x="3759302" y="1989328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8CB30-F277-4B48-8474-709D4E564528}">
      <dsp:nvSpPr>
        <dsp:cNvPr id="0" name=""/>
        <dsp:cNvSpPr/>
      </dsp:nvSpPr>
      <dsp:spPr>
        <a:xfrm>
          <a:off x="720073" y="243657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14 mai 2021</a:t>
          </a:r>
        </a:p>
      </dsp:txBody>
      <dsp:txXfrm>
        <a:off x="720073" y="243657"/>
        <a:ext cx="1654048" cy="650240"/>
      </dsp:txXfrm>
    </dsp:sp>
    <dsp:sp modelId="{5895ED2C-0AD3-4834-9E3B-82AB20B51F99}">
      <dsp:nvSpPr>
        <dsp:cNvPr id="0" name=""/>
        <dsp:cNvSpPr/>
      </dsp:nvSpPr>
      <dsp:spPr>
        <a:xfrm>
          <a:off x="3479048" y="956259"/>
          <a:ext cx="2279904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14 juin 2021</a:t>
          </a:r>
        </a:p>
      </dsp:txBody>
      <dsp:txXfrm>
        <a:off x="3479048" y="956259"/>
        <a:ext cx="2279904" cy="650240"/>
      </dsp:txXfrm>
    </dsp:sp>
    <dsp:sp modelId="{3276C072-96CE-448D-8353-F6CA48D9EF71}">
      <dsp:nvSpPr>
        <dsp:cNvPr id="0" name=""/>
        <dsp:cNvSpPr/>
      </dsp:nvSpPr>
      <dsp:spPr>
        <a:xfrm>
          <a:off x="1288552" y="1708505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Fin juillet 2021</a:t>
          </a:r>
        </a:p>
      </dsp:txBody>
      <dsp:txXfrm>
        <a:off x="1288552" y="1708505"/>
        <a:ext cx="2235200" cy="650240"/>
      </dsp:txXfrm>
    </dsp:sp>
    <dsp:sp modelId="{A19BC472-258E-4D77-8EDE-0A7356F16070}">
      <dsp:nvSpPr>
        <dsp:cNvPr id="0" name=""/>
        <dsp:cNvSpPr/>
      </dsp:nvSpPr>
      <dsp:spPr>
        <a:xfrm>
          <a:off x="3523752" y="34137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Juillet 2021</a:t>
          </a:r>
        </a:p>
      </dsp:txBody>
      <dsp:txXfrm>
        <a:off x="3523752" y="3413759"/>
        <a:ext cx="2235200" cy="65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B4CAA-5C85-412E-B26B-4DA58F75E63D}">
      <dsp:nvSpPr>
        <dsp:cNvPr id="0" name=""/>
        <dsp:cNvSpPr/>
      </dsp:nvSpPr>
      <dsp:spPr>
        <a:xfrm>
          <a:off x="0" y="195099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24A52-0523-487A-A6CA-5751204F5905}">
      <dsp:nvSpPr>
        <dsp:cNvPr id="0" name=""/>
        <dsp:cNvSpPr/>
      </dsp:nvSpPr>
      <dsp:spPr>
        <a:xfrm>
          <a:off x="284431" y="3219"/>
          <a:ext cx="39820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ea typeface="Calibri" pitchFamily="34" charset="0"/>
              <a:cs typeface="Arial" pitchFamily="34" charset="0"/>
            </a:rPr>
            <a:t>Le profil professionel</a:t>
          </a:r>
          <a:endParaRPr lang="it-IT" sz="1600" b="1" kern="1200" dirty="0">
            <a:solidFill>
              <a:schemeClr val="tx1"/>
            </a:solidFill>
          </a:endParaRPr>
        </a:p>
      </dsp:txBody>
      <dsp:txXfrm>
        <a:off x="303165" y="21953"/>
        <a:ext cx="3944574" cy="346292"/>
      </dsp:txXfrm>
    </dsp:sp>
    <dsp:sp modelId="{8717E0C3-A2AC-4EEE-9ED8-E944DCB9BA20}">
      <dsp:nvSpPr>
        <dsp:cNvPr id="0" name=""/>
        <dsp:cNvSpPr/>
      </dsp:nvSpPr>
      <dsp:spPr>
        <a:xfrm>
          <a:off x="0" y="784779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A0C79-29CE-4D8E-AB7D-66796724CDB0}">
      <dsp:nvSpPr>
        <dsp:cNvPr id="0" name=""/>
        <dsp:cNvSpPr/>
      </dsp:nvSpPr>
      <dsp:spPr>
        <a:xfrm>
          <a:off x="284431" y="592899"/>
          <a:ext cx="39820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ea typeface="Calibri" pitchFamily="34" charset="0"/>
              <a:cs typeface="Arial" pitchFamily="34" charset="0"/>
            </a:rPr>
            <a:t>L’idée générale</a:t>
          </a:r>
          <a:endParaRPr lang="it-IT" sz="1600" b="1" kern="1200" dirty="0">
            <a:solidFill>
              <a:schemeClr val="tx1"/>
            </a:solidFill>
          </a:endParaRPr>
        </a:p>
      </dsp:txBody>
      <dsp:txXfrm>
        <a:off x="303165" y="611633"/>
        <a:ext cx="3944574" cy="346292"/>
      </dsp:txXfrm>
    </dsp:sp>
    <dsp:sp modelId="{BA7C277C-A71D-428E-8277-FFC73805AF4A}">
      <dsp:nvSpPr>
        <dsp:cNvPr id="0" name=""/>
        <dsp:cNvSpPr/>
      </dsp:nvSpPr>
      <dsp:spPr>
        <a:xfrm>
          <a:off x="0" y="1374460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0CE8E-589D-473E-AADC-FB85F34B646C}">
      <dsp:nvSpPr>
        <dsp:cNvPr id="0" name=""/>
        <dsp:cNvSpPr/>
      </dsp:nvSpPr>
      <dsp:spPr>
        <a:xfrm>
          <a:off x="284431" y="1182580"/>
          <a:ext cx="39820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L’innovation</a:t>
          </a:r>
        </a:p>
      </dsp:txBody>
      <dsp:txXfrm>
        <a:off x="303165" y="1201314"/>
        <a:ext cx="3944574" cy="346292"/>
      </dsp:txXfrm>
    </dsp:sp>
    <dsp:sp modelId="{339FD710-6FC3-46F1-97C0-33BE2ADE5231}">
      <dsp:nvSpPr>
        <dsp:cNvPr id="0" name=""/>
        <dsp:cNvSpPr/>
      </dsp:nvSpPr>
      <dsp:spPr>
        <a:xfrm>
          <a:off x="0" y="1964140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D4A78-32A9-4A88-AF85-D48E591C613B}">
      <dsp:nvSpPr>
        <dsp:cNvPr id="0" name=""/>
        <dsp:cNvSpPr/>
      </dsp:nvSpPr>
      <dsp:spPr>
        <a:xfrm>
          <a:off x="284431" y="1772260"/>
          <a:ext cx="39820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Le marché de référence</a:t>
          </a:r>
        </a:p>
      </dsp:txBody>
      <dsp:txXfrm>
        <a:off x="303165" y="1790994"/>
        <a:ext cx="3944574" cy="346292"/>
      </dsp:txXfrm>
    </dsp:sp>
    <dsp:sp modelId="{0C4ADE86-A540-48A0-A1C9-3E062019F335}">
      <dsp:nvSpPr>
        <dsp:cNvPr id="0" name=""/>
        <dsp:cNvSpPr/>
      </dsp:nvSpPr>
      <dsp:spPr>
        <a:xfrm>
          <a:off x="0" y="2553820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72B40-F16E-42B4-95E0-9E7D81DD9AD8}">
      <dsp:nvSpPr>
        <dsp:cNvPr id="0" name=""/>
        <dsp:cNvSpPr/>
      </dsp:nvSpPr>
      <dsp:spPr>
        <a:xfrm>
          <a:off x="284431" y="2361940"/>
          <a:ext cx="39820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Le modèle économique</a:t>
          </a:r>
        </a:p>
      </dsp:txBody>
      <dsp:txXfrm>
        <a:off x="303165" y="2380674"/>
        <a:ext cx="3944574" cy="346292"/>
      </dsp:txXfrm>
    </dsp:sp>
    <dsp:sp modelId="{B07E5062-2898-45A6-8023-350E29957722}">
      <dsp:nvSpPr>
        <dsp:cNvPr id="0" name=""/>
        <dsp:cNvSpPr/>
      </dsp:nvSpPr>
      <dsp:spPr>
        <a:xfrm>
          <a:off x="0" y="3143500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AA297-351E-49B2-980B-122B7DF9EB0E}">
      <dsp:nvSpPr>
        <dsp:cNvPr id="0" name=""/>
        <dsp:cNvSpPr/>
      </dsp:nvSpPr>
      <dsp:spPr>
        <a:xfrm>
          <a:off x="284431" y="2951620"/>
          <a:ext cx="39820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La dimension multipartite</a:t>
          </a:r>
        </a:p>
      </dsp:txBody>
      <dsp:txXfrm>
        <a:off x="303165" y="2970354"/>
        <a:ext cx="3944574" cy="346292"/>
      </dsp:txXfrm>
    </dsp:sp>
    <dsp:sp modelId="{E6FA79CD-0AE9-4255-842D-92794116EEAA}">
      <dsp:nvSpPr>
        <dsp:cNvPr id="0" name=""/>
        <dsp:cNvSpPr/>
      </dsp:nvSpPr>
      <dsp:spPr>
        <a:xfrm>
          <a:off x="0" y="3733180"/>
          <a:ext cx="56886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C977A-B521-45F5-8A73-F411BC393C0A}">
      <dsp:nvSpPr>
        <dsp:cNvPr id="0" name=""/>
        <dsp:cNvSpPr/>
      </dsp:nvSpPr>
      <dsp:spPr>
        <a:xfrm>
          <a:off x="284431" y="3541300"/>
          <a:ext cx="39820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La reproductibilité</a:t>
          </a:r>
        </a:p>
      </dsp:txBody>
      <dsp:txXfrm>
        <a:off x="303165" y="3560034"/>
        <a:ext cx="394457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E605E63A-6633-4053-9E0F-81662310639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88A91E55-BE80-4B10-A2A5-DEF670A7E5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77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BF1CF22A-C97E-4AA3-B575-AF0A15AF72B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00" y="4924989"/>
            <a:ext cx="5680103" cy="4029684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A22DF949-A616-4CD9-BFA4-B0C90CDAA9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299" y="1196752"/>
            <a:ext cx="9118867" cy="4392488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3" name="Connecteur droit 12"/>
          <p:cNvCxnSpPr/>
          <p:nvPr userDrawn="1"/>
        </p:nvCxnSpPr>
        <p:spPr>
          <a:xfrm>
            <a:off x="107504" y="6165304"/>
            <a:ext cx="8928992" cy="0"/>
          </a:xfrm>
          <a:prstGeom prst="line">
            <a:avLst/>
          </a:prstGeom>
          <a:ln w="254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\\bastia.port.local\DCP\BIA\PORTS\Administration Générale\Bastia\Finances\Budget\PROGRAMMES EUROPEENS\EASYLOG\Logo EasyLog seul+partenaires 374x230\Logo_CIREM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10" y="6327249"/>
            <a:ext cx="442559" cy="4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bastia.port.local\DCP\BIA\PORTS\Administration Générale\Bastia\Finances\Budget\PROGRAMMES EUROPEENS\EASYLOG\Logo EasyLog seul+partenaires 374x230\CCI sigle LOGO horizontal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0" y="6359103"/>
            <a:ext cx="626010" cy="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bastia.port.local\DCP\BIA\PORTS\Administration Générale\Bastia\Finances\Budget\PROGRAMMES EUROPEENS\EASYLOG\Logo EasyLog seul+partenaires 374x230\Logo autotita portuale mar tirren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21" y="6374208"/>
            <a:ext cx="1281388" cy="2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\\bastia.port.local\DCP\BIA\PORTS\Administration Générale\Bastia\Finances\Budget\PROGRAMMES EUROPEENS\IMPATTI-NO\Logo ImpattiNO seul+partenaires 374x230\Logo autotita portuale mar tirreno orientale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09" y="6359103"/>
            <a:ext cx="864096" cy="3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\\bastia.port.local\DCP\BIA\PORTS\Administration Générale\Bastia\Finances\Budget\PROGRAMMES EUROPEENS\IMPATTI-NO\Logo ImpattiNO seul+partenaires 374x230\logo cci var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05" y="6433581"/>
            <a:ext cx="86409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\\bastia.port.local\DCP\BIA\PORTS\Administration Générale\Bastia\Finances\Budget\PROGRAMMES EUROPEENS\IMPATTI-NO\Logo ImpattiNO seul+partenaires 374x230\ports_of_genoa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01" y="6422059"/>
            <a:ext cx="864096" cy="2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bastia.port.local\DCP\BIA\PORTS\Administration Générale\Bastia\Finances\Budget\PROGRAMMES EUROPEENS\IMPATTI-NO\Logo ImpattiNO seul+partenaires 150x150\Maremma e Tirreno-marchio-colore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69" y="6422059"/>
            <a:ext cx="1472952" cy="2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032" y="11009"/>
            <a:ext cx="4515316" cy="8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2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6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1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3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9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01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4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47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75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2EA7-F481-4431-8783-0E6325CBCD5A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4852-9E48-47D8-95AE-0E047B7B9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26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reg-maritime.eu/web/impattino" TargetMode="External"/><Relationship Id="rId2" Type="http://schemas.openxmlformats.org/officeDocument/2006/relationships/hyperlink" Target="https://www.var.cci.fr/content/impatti-n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ion.tourniaire@var.cci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n.tourniaire@var.cci.fr" TargetMode="External"/><Relationship Id="rId2" Type="http://schemas.openxmlformats.org/officeDocument/2006/relationships/hyperlink" Target="https://www.var.cci.fr/content/impatti-n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52736"/>
            <a:ext cx="9144000" cy="4896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51720" y="836712"/>
            <a:ext cx="6984776" cy="0"/>
          </a:xfrm>
          <a:prstGeom prst="line">
            <a:avLst/>
          </a:prstGeom>
          <a:ln w="254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15816" y="1556792"/>
            <a:ext cx="5832648" cy="4143006"/>
          </a:xfrm>
          <a:prstGeom prst="rect">
            <a:avLst/>
          </a:prstGeom>
          <a:solidFill>
            <a:srgbClr val="98C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8"/>
          <a:stretch/>
        </p:blipFill>
        <p:spPr>
          <a:xfrm>
            <a:off x="0" y="1556792"/>
            <a:ext cx="2699792" cy="41430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31840" y="1556792"/>
            <a:ext cx="54006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tx2"/>
                </a:solidFill>
              </a:rPr>
              <a:t>3° Comitato di Pilotaggio – Progetto IMPATTI-NO</a:t>
            </a:r>
          </a:p>
          <a:p>
            <a:pPr algn="ctr">
              <a:lnSpc>
                <a:spcPct val="150000"/>
              </a:lnSpc>
            </a:pPr>
            <a:r>
              <a:rPr lang="it-IT" sz="1400" dirty="0">
                <a:solidFill>
                  <a:schemeClr val="bg1"/>
                </a:solidFill>
              </a:rPr>
              <a:t>9 ottobre 2019</a:t>
            </a:r>
          </a:p>
          <a:p>
            <a:pPr algn="ctr">
              <a:lnSpc>
                <a:spcPct val="150000"/>
              </a:lnSpc>
            </a:pPr>
            <a:endParaRPr lang="it-IT" sz="2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it-IT" sz="1100" dirty="0">
              <a:solidFill>
                <a:schemeClr val="bg1"/>
              </a:solidFill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STATO DI AVANZAMENTO ATTIVITÀ T.1.1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PRODOTTO T.1.1.4</a:t>
            </a: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</a:rPr>
              <a:t>CCIAA MAREMMA A E TIRRENO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15816" y="458112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endParaRPr lang="it-IT" sz="600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5" y="0"/>
            <a:ext cx="9170715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87016" y="2132856"/>
            <a:ext cx="8533456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- Site internet de la CCI du Var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  <a:hlinkClick r:id="rId2"/>
              </a:rPr>
              <a:t>https://www.var.cci.fr/content/impatti-no</a:t>
            </a:r>
            <a:endParaRPr lang="it-IT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- Site internet IMPATTI-NO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  <a:hlinkClick r:id="rId3"/>
              </a:rPr>
              <a:t>http://interreg-maritime.eu/web/impattino</a:t>
            </a:r>
            <a:endParaRPr lang="it-IT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Coordonnées </a:t>
            </a:r>
            <a:r>
              <a:rPr lang="it-IT" b="1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Marion TOURNIAIRE, référente technique du projet :</a:t>
            </a:r>
            <a:endParaRPr lang="it-IT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06 14 42 34 77 –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  <a:hlinkClick r:id="rId4"/>
              </a:rPr>
              <a:t>marion.tourniaire@var.cci.fr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9512" y="1477526"/>
            <a:ext cx="842493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Pour plus d’informations : </a:t>
            </a:r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A2CE94E6-CE85-471F-8A3D-D1B66A28676A}"/>
              </a:ext>
            </a:extLst>
          </p:cNvPr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</p:spTree>
    <p:extLst>
      <p:ext uri="{BB962C8B-B14F-4D97-AF65-F5344CB8AC3E}">
        <p14:creationId xmlns:p14="http://schemas.microsoft.com/office/powerpoint/2010/main" val="405212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3528" y="1791637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Objectif : </a:t>
            </a:r>
            <a:r>
              <a:rPr lang="it-IT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Soutenir le développement d’idées innovantes pour la </a:t>
            </a:r>
            <a:r>
              <a:rPr lang="it-IT" b="1" u="sng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valorisation des déchets portuaires </a:t>
            </a:r>
            <a:r>
              <a:rPr lang="it-IT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et plus largement maritimes </a:t>
            </a:r>
            <a:r>
              <a:rPr lang="it-IT" b="1" u="sng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dans une optique d’économie circulaire</a:t>
            </a:r>
            <a:r>
              <a:rPr lang="it-IT" b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chemeClr val="tx2"/>
              </a:solidFill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>
                <a:solidFill>
                  <a:schemeClr val="tx2"/>
                </a:solidFill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	</a:t>
            </a:r>
            <a:endParaRPr lang="it-IT" sz="2000" b="1" i="1" dirty="0">
              <a:solidFill>
                <a:schemeClr val="tx2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61332" y="2644450"/>
            <a:ext cx="682133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« Une seconde vie pour nos déchets portuaires »</a:t>
            </a:r>
            <a:r>
              <a:rPr lang="it-IT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8936" y="3566203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Types de déchets concernés (liste non exhaustive):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Emballages (plastique, carton, métal, palettes...) 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Biodéchets 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Encombrants 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Déchets de chantiers 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Huiles usagées 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Filets de pêche 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Déchets ramassés sur les plages 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Etc.</a:t>
            </a:r>
          </a:p>
        </p:txBody>
      </p:sp>
      <p:pic>
        <p:nvPicPr>
          <p:cNvPr id="10" name="Image 9" descr="Une image contenant herbe, vert, champ, sombre&#10;&#10;Description générée automatiquement">
            <a:extLst>
              <a:ext uri="{FF2B5EF4-FFF2-40B4-BE49-F238E27FC236}">
                <a16:creationId xmlns:a16="http://schemas.microsoft.com/office/drawing/2014/main" id="{8955FD6F-ED44-46AF-83BE-E46FA7B32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84350"/>
            <a:ext cx="2348212" cy="23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2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092806"/>
            <a:ext cx="216024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Pour qui ?</a:t>
            </a:r>
            <a:endParaRPr lang="it-IT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04355" y="1677581"/>
            <a:ext cx="433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Toute entreprise* ou association</a:t>
            </a:r>
          </a:p>
        </p:txBody>
      </p:sp>
      <p:sp>
        <p:nvSpPr>
          <p:cNvPr id="6" name="Rettangolo 1">
            <a:extLst>
              <a:ext uri="{FF2B5EF4-FFF2-40B4-BE49-F238E27FC236}">
                <a16:creationId xmlns:a16="http://schemas.microsoft.com/office/drawing/2014/main" id="{9015367D-D2D9-4AB6-A67F-7C1C45BBA474}"/>
              </a:ext>
            </a:extLst>
          </p:cNvPr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  <p:pic>
        <p:nvPicPr>
          <p:cNvPr id="7" name="Picture 2" descr="FUTURO- TUTTO sul Programma Interreg Italia-Francia Marittimo 2014-2020  parte 2 - News - Regione Toscana">
            <a:extLst>
              <a:ext uri="{FF2B5EF4-FFF2-40B4-BE49-F238E27FC236}">
                <a16:creationId xmlns:a16="http://schemas.microsoft.com/office/drawing/2014/main" id="{2EE55C1F-276D-452C-93A6-F6C83B05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98" y="2629745"/>
            <a:ext cx="2832290" cy="3158050"/>
          </a:xfrm>
          <a:prstGeom prst="rect">
            <a:avLst/>
          </a:prstGeom>
          <a:noFill/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FDD3C8A-BCA2-46B8-A8C9-3D721DCA52C0}"/>
              </a:ext>
            </a:extLst>
          </p:cNvPr>
          <p:cNvSpPr/>
          <p:nvPr/>
        </p:nvSpPr>
        <p:spPr>
          <a:xfrm>
            <a:off x="6705450" y="3341737"/>
            <a:ext cx="805555" cy="6718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85330A7-65E4-41C9-AA29-0FACC17218F7}"/>
              </a:ext>
            </a:extLst>
          </p:cNvPr>
          <p:cNvSpPr/>
          <p:nvPr/>
        </p:nvSpPr>
        <p:spPr>
          <a:xfrm>
            <a:off x="7432191" y="3872839"/>
            <a:ext cx="805555" cy="6718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ttangolo 16">
            <a:extLst>
              <a:ext uri="{FF2B5EF4-FFF2-40B4-BE49-F238E27FC236}">
                <a16:creationId xmlns:a16="http://schemas.microsoft.com/office/drawing/2014/main" id="{9DC52B07-0321-4710-8074-E3C73660DF05}"/>
              </a:ext>
            </a:extLst>
          </p:cNvPr>
          <p:cNvSpPr/>
          <p:nvPr/>
        </p:nvSpPr>
        <p:spPr>
          <a:xfrm>
            <a:off x="679967" y="4402800"/>
            <a:ext cx="2747578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Gestion du coucours partie francophone : </a:t>
            </a:r>
            <a:endParaRPr lang="it-IT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Rettangolo 15">
            <a:extLst>
              <a:ext uri="{FF2B5EF4-FFF2-40B4-BE49-F238E27FC236}">
                <a16:creationId xmlns:a16="http://schemas.microsoft.com/office/drawing/2014/main" id="{CB63EF77-F270-4E09-A2D3-5F767504718A}"/>
              </a:ext>
            </a:extLst>
          </p:cNvPr>
          <p:cNvSpPr/>
          <p:nvPr/>
        </p:nvSpPr>
        <p:spPr>
          <a:xfrm>
            <a:off x="671366" y="3489826"/>
            <a:ext cx="484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tx2"/>
                </a:solidFill>
              </a:rPr>
              <a:t>En Italie : le courcours est ouvert à la Sardaigne, la Toscane et la Ligurie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16FC80-A01E-46E2-865F-F99EA3F6A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21" y="4712568"/>
            <a:ext cx="2084603" cy="93570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7504" y="2139246"/>
            <a:ext cx="885698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dont le siège social et/ou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les opérations sont situées dans l’un des territoires partenaires (Corse, Var et Alpes-Maritimes)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ttangolo 15">
            <a:extLst>
              <a:ext uri="{FF2B5EF4-FFF2-40B4-BE49-F238E27FC236}">
                <a16:creationId xmlns:a16="http://schemas.microsoft.com/office/drawing/2014/main" id="{E4AD9785-A369-4A96-92A0-50BF59588E7E}"/>
              </a:ext>
            </a:extLst>
          </p:cNvPr>
          <p:cNvSpPr/>
          <p:nvPr/>
        </p:nvSpPr>
        <p:spPr>
          <a:xfrm>
            <a:off x="4294764" y="5811443"/>
            <a:ext cx="4849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tx2"/>
                </a:solidFill>
              </a:rPr>
              <a:t>* Y compris les start-ups universitaires et spin-offs</a:t>
            </a:r>
          </a:p>
        </p:txBody>
      </p:sp>
    </p:spTree>
    <p:extLst>
      <p:ext uri="{BB962C8B-B14F-4D97-AF65-F5344CB8AC3E}">
        <p14:creationId xmlns:p14="http://schemas.microsoft.com/office/powerpoint/2010/main" val="314320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092806"/>
            <a:ext cx="216024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Pour quoi ?</a:t>
            </a:r>
            <a:endParaRPr lang="it-IT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85826" y="2262355"/>
            <a:ext cx="85916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Les 10 meilleures idées seront récompensées par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un chèque de 4 000€</a:t>
            </a:r>
          </a:p>
        </p:txBody>
      </p:sp>
      <p:sp>
        <p:nvSpPr>
          <p:cNvPr id="14" name="Rettangolo 7">
            <a:extLst>
              <a:ext uri="{FF2B5EF4-FFF2-40B4-BE49-F238E27FC236}">
                <a16:creationId xmlns:a16="http://schemas.microsoft.com/office/drawing/2014/main" id="{B903E70C-7EDE-475B-929C-E69F10919AA8}"/>
              </a:ext>
            </a:extLst>
          </p:cNvPr>
          <p:cNvSpPr/>
          <p:nvPr/>
        </p:nvSpPr>
        <p:spPr>
          <a:xfrm>
            <a:off x="98208" y="3541165"/>
            <a:ext cx="885698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5 prix pour les départements Var et Alpes Maritimes</a:t>
            </a:r>
          </a:p>
          <a:p>
            <a:pPr marL="342900" indent="-3429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5 prix pour la Corse</a:t>
            </a:r>
            <a:endParaRPr lang="it-IT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Rettangolo 1">
            <a:extLst>
              <a:ext uri="{FF2B5EF4-FFF2-40B4-BE49-F238E27FC236}">
                <a16:creationId xmlns:a16="http://schemas.microsoft.com/office/drawing/2014/main" id="{CF3E9EB6-9DF5-42BB-BFD7-34871CAA8CB9}"/>
              </a:ext>
            </a:extLst>
          </p:cNvPr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</p:spTree>
    <p:extLst>
      <p:ext uri="{BB962C8B-B14F-4D97-AF65-F5344CB8AC3E}">
        <p14:creationId xmlns:p14="http://schemas.microsoft.com/office/powerpoint/2010/main" val="194671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tten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" y="2877967"/>
            <a:ext cx="1798017" cy="1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1124744"/>
            <a:ext cx="439342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Conditions de participation</a:t>
            </a:r>
            <a:endParaRPr lang="it-IT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4197728724"/>
              </p:ext>
            </p:extLst>
          </p:nvPr>
        </p:nvGraphicFramePr>
        <p:xfrm>
          <a:off x="1331640" y="1708359"/>
          <a:ext cx="7560840" cy="432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1">
            <a:extLst>
              <a:ext uri="{FF2B5EF4-FFF2-40B4-BE49-F238E27FC236}">
                <a16:creationId xmlns:a16="http://schemas.microsoft.com/office/drawing/2014/main" id="{D6428281-2381-4ACA-B349-EC6FD405DC7C}"/>
              </a:ext>
            </a:extLst>
          </p:cNvPr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</p:spTree>
    <p:extLst>
      <p:ext uri="{BB962C8B-B14F-4D97-AF65-F5344CB8AC3E}">
        <p14:creationId xmlns:p14="http://schemas.microsoft.com/office/powerpoint/2010/main" val="247155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tten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" y="2877967"/>
            <a:ext cx="1798017" cy="1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67236" y="1246694"/>
            <a:ext cx="439342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Calendrier</a:t>
            </a:r>
            <a:endParaRPr lang="it-IT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829941147"/>
              </p:ext>
            </p:extLst>
          </p:nvPr>
        </p:nvGraphicFramePr>
        <p:xfrm>
          <a:off x="1691680" y="1673173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059832" y="1708721"/>
            <a:ext cx="1307480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i="1" dirty="0">
                <a:solidFill>
                  <a:srgbClr val="FF0000"/>
                </a:solidFill>
              </a:rPr>
              <a:t>Demande déposée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796136" y="2168860"/>
            <a:ext cx="1511390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i="1" dirty="0">
                <a:solidFill>
                  <a:srgbClr val="FF0000"/>
                </a:solidFill>
              </a:rPr>
              <a:t>Publication du classement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2855922" y="4077072"/>
            <a:ext cx="1511390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i="1" dirty="0">
                <a:solidFill>
                  <a:srgbClr val="FF0000"/>
                </a:solidFill>
              </a:rPr>
              <a:t>Cérémonie de remise des prix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5609725" y="5517232"/>
            <a:ext cx="1511390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i="1" dirty="0">
                <a:solidFill>
                  <a:srgbClr val="FF0000"/>
                </a:solidFill>
              </a:rPr>
              <a:t>Remise des chèques</a:t>
            </a: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id="{77D2F0B7-19AC-4BB3-A82E-F60776052DA3}"/>
              </a:ext>
            </a:extLst>
          </p:cNvPr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</p:spTree>
    <p:extLst>
      <p:ext uri="{BB962C8B-B14F-4D97-AF65-F5344CB8AC3E}">
        <p14:creationId xmlns:p14="http://schemas.microsoft.com/office/powerpoint/2010/main" val="102825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 punto interrogativo Clip art - 3d cattivo scaricare png - Disegno png  trasparente Sfondo Del Computer png scaricar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6" y="1844824"/>
            <a:ext cx="2970801" cy="19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67236" y="1246694"/>
            <a:ext cx="439342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Le projet</a:t>
            </a:r>
            <a:endParaRPr lang="it-IT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345949779"/>
              </p:ext>
            </p:extLst>
          </p:nvPr>
        </p:nvGraphicFramePr>
        <p:xfrm>
          <a:off x="2843808" y="1772816"/>
          <a:ext cx="5688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tangolo 1">
            <a:extLst>
              <a:ext uri="{FF2B5EF4-FFF2-40B4-BE49-F238E27FC236}">
                <a16:creationId xmlns:a16="http://schemas.microsoft.com/office/drawing/2014/main" id="{5E66441D-D1B8-4B7D-B8B4-4FFEE7E54AB1}"/>
              </a:ext>
            </a:extLst>
          </p:cNvPr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</p:spTree>
    <p:extLst>
      <p:ext uri="{BB962C8B-B14F-4D97-AF65-F5344CB8AC3E}">
        <p14:creationId xmlns:p14="http://schemas.microsoft.com/office/powerpoint/2010/main" val="266963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ᐈ Attenzione immagini di stock, fotografie attenzione | scarica su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5" y="4907466"/>
            <a:ext cx="1160839" cy="116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504" y="1068037"/>
            <a:ext cx="334811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Critères d’évaluation</a:t>
            </a:r>
            <a:endParaRPr lang="it-IT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20569"/>
              </p:ext>
            </p:extLst>
          </p:nvPr>
        </p:nvGraphicFramePr>
        <p:xfrm>
          <a:off x="971600" y="1650029"/>
          <a:ext cx="7248128" cy="286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633">
                <a:tc>
                  <a:txBody>
                    <a:bodyPr/>
                    <a:lstStyle/>
                    <a:p>
                      <a:r>
                        <a:rPr lang="it-IT" dirty="0"/>
                        <a:t>Critères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Note maximale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Impact « circulaire »</a:t>
                      </a:r>
                      <a:endParaRPr lang="it-IT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 </a:t>
                      </a:r>
                      <a:r>
                        <a:rPr lang="it-IT" dirty="0" err="1"/>
                        <a:t>pt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Arial" pitchFamily="34" charset="0"/>
                        </a:rPr>
                        <a:t>Innovation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 </a:t>
                      </a:r>
                      <a:r>
                        <a:rPr lang="it-IT" dirty="0" err="1"/>
                        <a:t>pt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Adaptabilité et perspectives de marché</a:t>
                      </a:r>
                      <a:endParaRPr lang="it-IT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30 </a:t>
                      </a:r>
                      <a:r>
                        <a:rPr lang="it-IT" dirty="0" err="1"/>
                        <a:t>pt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Calibri" pitchFamily="34" charset="0"/>
                          <a:cs typeface="Arial" pitchFamily="34" charset="0"/>
                        </a:rPr>
                        <a:t>Reproductibilité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20 </a:t>
                      </a:r>
                      <a:r>
                        <a:rPr lang="it-IT" dirty="0" err="1"/>
                        <a:t>pt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Dimension multipartite</a:t>
                      </a:r>
                      <a:endParaRPr lang="it-IT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20 </a:t>
                      </a:r>
                      <a:r>
                        <a:rPr lang="it-IT" dirty="0" err="1"/>
                        <a:t>pt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321334" y="4797152"/>
            <a:ext cx="6985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Un score minimum de 70 doit être atteint pour être éligible au classement. 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1394543" y="5295603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En cas d'égalité entre deux ou plusieurs candidats, le prix sera attribué à la proposition ayant obtenu la note la plus élevée selon le critère 1.</a:t>
            </a:r>
            <a:endParaRPr lang="it-IT" sz="1600" dirty="0"/>
          </a:p>
        </p:txBody>
      </p:sp>
      <p:sp>
        <p:nvSpPr>
          <p:cNvPr id="9" name="Rettangolo 1">
            <a:extLst>
              <a:ext uri="{FF2B5EF4-FFF2-40B4-BE49-F238E27FC236}">
                <a16:creationId xmlns:a16="http://schemas.microsoft.com/office/drawing/2014/main" id="{3AD2ACE2-4399-47EE-B0EC-6DC4D13F384D}"/>
              </a:ext>
            </a:extLst>
          </p:cNvPr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</p:spTree>
    <p:extLst>
      <p:ext uri="{BB962C8B-B14F-4D97-AF65-F5344CB8AC3E}">
        <p14:creationId xmlns:p14="http://schemas.microsoft.com/office/powerpoint/2010/main" val="17083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1412776"/>
            <a:ext cx="439342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Comment participer ?</a:t>
            </a:r>
            <a:endParaRPr lang="it-IT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3880" y="2180173"/>
            <a:ext cx="8608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Les candidats interressés devront remplir et envoyer les documents suivants (téléchargeables à l’adresse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  <a:hlinkClick r:id="rId2"/>
              </a:rPr>
              <a:t>https://www.var.cci.fr/content/impatti-no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) :</a:t>
            </a:r>
          </a:p>
          <a:p>
            <a:pPr marL="742950" lvl="1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La présentation du projet </a:t>
            </a:r>
          </a:p>
          <a:p>
            <a:pPr marL="742950" lvl="1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la demande de candidature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0976" y="3717032"/>
            <a:ext cx="86086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Le formulaire de candidature et ses pièces jointes doivent être envoyés par mail à l'adresse suivante :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  <a:hlinkClick r:id="rId3"/>
              </a:rPr>
              <a:t>marion.tourniaire@var.cci.fr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En objet du mail, merci d’indiquer : "Concours CIRCULAR PORT - IMPATTI-NO".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La date limite pour l'envoi des demandes par voie électronique est fixée </a:t>
            </a:r>
            <a:r>
              <a:rPr lang="fr-FR" b="1" u="sng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au 14 mai 2021. </a:t>
            </a:r>
            <a:endParaRPr lang="it-IT" b="1" u="sng" dirty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ttangolo 1">
            <a:extLst>
              <a:ext uri="{FF2B5EF4-FFF2-40B4-BE49-F238E27FC236}">
                <a16:creationId xmlns:a16="http://schemas.microsoft.com/office/drawing/2014/main" id="{6485A027-8738-4D8D-8416-91953E84A99F}"/>
              </a:ext>
            </a:extLst>
          </p:cNvPr>
          <p:cNvSpPr/>
          <p:nvPr/>
        </p:nvSpPr>
        <p:spPr>
          <a:xfrm>
            <a:off x="3851920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CONCOURS «CIRCULAR PORTS» – IMPATTI-NO</a:t>
            </a:r>
          </a:p>
        </p:txBody>
      </p:sp>
    </p:spTree>
    <p:extLst>
      <p:ext uri="{BB962C8B-B14F-4D97-AF65-F5344CB8AC3E}">
        <p14:creationId xmlns:p14="http://schemas.microsoft.com/office/powerpoint/2010/main" val="13338200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5186</TotalTime>
  <Words>596</Words>
  <Application>Microsoft Office PowerPoint</Application>
  <PresentationFormat>Affichage à l'écran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J. ORLANDUCCI</dc:creator>
  <cp:lastModifiedBy>TOURNIAIRE Marion</cp:lastModifiedBy>
  <cp:revision>299</cp:revision>
  <cp:lastPrinted>2019-03-28T09:10:07Z</cp:lastPrinted>
  <dcterms:created xsi:type="dcterms:W3CDTF">2019-01-24T08:20:51Z</dcterms:created>
  <dcterms:modified xsi:type="dcterms:W3CDTF">2021-03-04T09:09:49Z</dcterms:modified>
</cp:coreProperties>
</file>